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media1.mov" ContentType="video/unknown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292929"/>
        </a:fontRef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DCF"/>
          </a:solidFill>
        </a:fill>
      </a:tcStyle>
    </a:wholeTbl>
    <a:band2H>
      <a:tcTxStyle b="def" i="def"/>
      <a:tcStyle>
        <a:tcBdr/>
        <a:fill>
          <a:solidFill>
            <a:srgbClr val="E9EF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292929"/>
        </a:fontRef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1CDD5"/>
          </a:solidFill>
        </a:fill>
      </a:tcStyle>
    </a:wholeTbl>
    <a:band2H>
      <a:tcTxStyle b="def" i="def"/>
      <a:tcStyle>
        <a:tcBdr/>
        <a:fill>
          <a:solidFill>
            <a:srgbClr val="F1E8EB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292929"/>
        </a:fontRef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E5E8"/>
          </a:solidFill>
        </a:fill>
      </a:tcStyle>
    </a:wholeTbl>
    <a:band2H>
      <a:tcTxStyle b="def" i="def"/>
      <a:tcStyle>
        <a:tcBdr/>
        <a:fill>
          <a:solidFill>
            <a:srgbClr val="E7F2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292929"/>
        </a:fontRef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292929"/>
        </a:fontRef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292929"/>
        </a:fontRef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292929"/>
        </a:fontRef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292929"/>
        </a:fontRef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firstCol>
    <a:lastRow>
      <a:tcTxStyle b="on" i="off">
        <a:fontRef idx="minor">
          <a:srgbClr val="292929"/>
        </a:fontRef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292929"/>
        </a:fontRef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64" name="Shape 6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69" name="Shape 6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使用目的：正式進入各堂講課前的區段標題，主要讓學員知道今天是第幾堂課。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編修方式：灰色字是「課程名稱」，黑色字是第幾堂與堂名（堂名必須與課程大綱中的同步）。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7" name="Shape 6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：以此頁範例來看，黑字表示該堂有六個重點，每一個重點再分別列出小重點。藍字部份表示有設計與學員互動的「問題回答」（Q&amp;A) 或 「自我練習」（學員實機操作練習）。問題回答（Q&amp;A）的題型可以：選擇題，是非題，配合題。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  <a:endParaRPr>
              <a:solidFill>
                <a:srgbClr val="FF0000"/>
              </a:solidFill>
            </a:endParaRPr>
          </a:p>
          <a:p>
            <a:pPr>
              <a:buSzPct val="100000"/>
              <a:buFont typeface="Arial"/>
              <a:buChar char="•"/>
            </a:pPr>
            <a:endParaRPr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5" name="Shape 6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：以此頁範例來看，黑字表示該堂有六個重點，每一個重點再分別列出小重點。藍字部份表示有設計與學員互動的「問題回答」（Q&amp;A) 或 「自我練習」（學員實機操作練習）。問題回答（Q&amp;A）的題型可以：選擇題，是非題，配合題。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  <a:endParaRPr>
              <a:solidFill>
                <a:srgbClr val="FF0000"/>
              </a:solidFill>
            </a:endParaRPr>
          </a:p>
          <a:p>
            <a:pPr>
              <a:buSzPct val="100000"/>
              <a:buFont typeface="Arial"/>
              <a:buChar char="•"/>
            </a:pPr>
            <a:endParaRPr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3" name="Shape 6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：以此頁範例來看，黑字表示該堂有六個重點，每一個重點再分別列出小重點。藍字部份表示有設計與學員互動的「問題回答」（Q&amp;A) 或 「自我練習」（學員實機操作練習）。問題回答（Q&amp;A）的題型可以：選擇題，是非題，配合題。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  <a:endParaRPr>
              <a:solidFill>
                <a:srgbClr val="FF0000"/>
              </a:solidFill>
            </a:endParaRPr>
          </a:p>
          <a:p>
            <a:pPr>
              <a:buSzPct val="100000"/>
              <a:buFont typeface="Arial"/>
              <a:buChar char="•"/>
            </a:pPr>
            <a:endParaRPr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01" name="Shape 7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：以此頁範例來看，黑字表示該堂有六個重點，每一個重點再分別列出小重點。藍字部份表示有設計與學員互動的「問題回答」（Q&amp;A) 或 「自我練習」（學員實機操作練習）。問題回答（Q&amp;A）的題型可以：選擇題，是非題，配合題。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  <a:endParaRPr>
              <a:solidFill>
                <a:srgbClr val="FF0000"/>
              </a:solidFill>
            </a:endParaRPr>
          </a:p>
          <a:p>
            <a:pPr>
              <a:buSzPct val="100000"/>
              <a:buFont typeface="Arial"/>
              <a:buChar char="•"/>
            </a:pPr>
            <a:endParaRPr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09" name="Shape 7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：以此頁範例來看，黑字表示該堂有六個重點，每一個重點再分別列出小重點。藍字部份表示有設計與學員互動的「問題回答」（Q&amp;A) 或 「自我練習」（學員實機操作練習）。問題回答（Q&amp;A）的題型可以：選擇題，是非題，配合題。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  <a:endParaRPr>
              <a:solidFill>
                <a:srgbClr val="FF0000"/>
              </a:solidFill>
            </a:endParaRPr>
          </a:p>
          <a:p>
            <a:pPr>
              <a:buSzPct val="100000"/>
              <a:buFont typeface="Arial"/>
              <a:buChar char="•"/>
            </a:pPr>
            <a:endParaRPr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17" name="Shape 71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：以此頁範例來看，黑字表示該堂有六個重點，每一個重點再分別列出小重點。藍字部份表示有設計與學員互動的「問題回答」（Q&amp;A) 或 「自我練習」（學員實機操作練習）。問題回答（Q&amp;A）的題型可以：選擇題，是非題，配合題。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  <a:endParaRPr>
              <a:solidFill>
                <a:srgbClr val="FF0000"/>
              </a:solidFill>
            </a:endParaRPr>
          </a:p>
          <a:p>
            <a:pPr>
              <a:buSzPct val="100000"/>
              <a:buFont typeface="Arial"/>
              <a:buChar char="•"/>
            </a:pPr>
            <a:endParaRPr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25" name="Shape 7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：以此頁範例來看，黑字表示該堂有六個重點，每一個重點再分別列出小重點。藍字部份表示有設計與學員互動的「問題回答」（Q&amp;A) 或 「自我練習」（學員實機操作練習）。問題回答（Q&amp;A）的題型可以：選擇題，是非題，配合題。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  <a:endParaRPr>
              <a:solidFill>
                <a:srgbClr val="FF0000"/>
              </a:solidFill>
            </a:endParaRPr>
          </a:p>
          <a:p>
            <a:pPr>
              <a:buSzPct val="100000"/>
              <a:buFont typeface="Arial"/>
              <a:buChar char="•"/>
            </a:pPr>
            <a:endParaRPr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標題投影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733425" y="1905000"/>
            <a:ext cx="7677150" cy="1571625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 anchor="ctr"/>
          <a:lstStyle>
            <a:lvl1pPr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1371600" y="3467100"/>
            <a:ext cx="6400800" cy="60007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2pPr>
            <a:lvl3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3pPr>
            <a:lvl4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4pPr>
            <a:lvl5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xfrm>
            <a:off x="6430499" y="4653770"/>
            <a:ext cx="245402" cy="22698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2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2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7" cy="47148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grpSp>
        <p:nvGrpSpPr>
          <p:cNvPr id="325" name="群組 10"/>
          <p:cNvGrpSpPr/>
          <p:nvPr/>
        </p:nvGrpSpPr>
        <p:grpSpPr>
          <a:xfrm>
            <a:off x="908580" y="1605598"/>
            <a:ext cx="3135841" cy="91163"/>
            <a:chOff x="0" y="0"/>
            <a:chExt cx="3135840" cy="91162"/>
          </a:xfrm>
        </p:grpSpPr>
        <p:sp>
          <p:nvSpPr>
            <p:cNvPr id="322" name="＞形箭號 11"/>
            <p:cNvSpPr/>
            <p:nvPr/>
          </p:nvSpPr>
          <p:spPr>
            <a:xfrm rot="5400000">
              <a:off x="1522210" y="-102587"/>
              <a:ext cx="91163" cy="296335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3" name="矩形 12"/>
            <p:cNvSpPr/>
            <p:nvPr/>
          </p:nvSpPr>
          <p:spPr>
            <a:xfrm>
              <a:off x="1714797" y="4204"/>
              <a:ext cx="1421044" cy="1800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4" name="矩形 13"/>
            <p:cNvSpPr/>
            <p:nvPr/>
          </p:nvSpPr>
          <p:spPr>
            <a:xfrm rot="10800000">
              <a:off x="0" y="4202"/>
              <a:ext cx="1421044" cy="1800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29" name="群組 20"/>
          <p:cNvGrpSpPr/>
          <p:nvPr/>
        </p:nvGrpSpPr>
        <p:grpSpPr>
          <a:xfrm>
            <a:off x="5097993" y="1605598"/>
            <a:ext cx="3135841" cy="91163"/>
            <a:chOff x="0" y="0"/>
            <a:chExt cx="3135840" cy="91162"/>
          </a:xfrm>
        </p:grpSpPr>
        <p:sp>
          <p:nvSpPr>
            <p:cNvPr id="326" name="＞形箭號 21"/>
            <p:cNvSpPr/>
            <p:nvPr/>
          </p:nvSpPr>
          <p:spPr>
            <a:xfrm rot="5400000">
              <a:off x="1522210" y="-102587"/>
              <a:ext cx="91163" cy="296335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7" name="矩形 26"/>
            <p:cNvSpPr/>
            <p:nvPr/>
          </p:nvSpPr>
          <p:spPr>
            <a:xfrm>
              <a:off x="1714797" y="4204"/>
              <a:ext cx="1421044" cy="1800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8" name="矩形 27"/>
            <p:cNvSpPr/>
            <p:nvPr/>
          </p:nvSpPr>
          <p:spPr>
            <a:xfrm rot="10800000">
              <a:off x="0" y="4202"/>
              <a:ext cx="1421044" cy="1800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30" name="文字方塊 54"/>
          <p:cNvSpPr txBox="1"/>
          <p:nvPr/>
        </p:nvSpPr>
        <p:spPr>
          <a:xfrm>
            <a:off x="9215470" y="2500310"/>
            <a:ext cx="2357455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請到母片複製icon</a:t>
            </a:r>
          </a:p>
        </p:txBody>
      </p:sp>
      <p:grpSp>
        <p:nvGrpSpPr>
          <p:cNvPr id="339" name="群組 55"/>
          <p:cNvGrpSpPr/>
          <p:nvPr/>
        </p:nvGrpSpPr>
        <p:grpSpPr>
          <a:xfrm>
            <a:off x="9605998" y="2114467"/>
            <a:ext cx="1977845" cy="338636"/>
            <a:chOff x="0" y="0"/>
            <a:chExt cx="1977843" cy="338635"/>
          </a:xfrm>
        </p:grpSpPr>
        <p:pic>
          <p:nvPicPr>
            <p:cNvPr id="331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-1"/>
              <a:ext cx="550801" cy="306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2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4" r="0" b="7594"/>
            <a:stretch>
              <a:fillRect/>
            </a:stretch>
          </p:blipFill>
          <p:spPr>
            <a:xfrm>
              <a:off x="752481" y="-1"/>
              <a:ext cx="552055" cy="306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38" name="群組 75"/>
            <p:cNvGrpSpPr/>
            <p:nvPr/>
          </p:nvGrpSpPr>
          <p:grpSpPr>
            <a:xfrm>
              <a:off x="0" y="30392"/>
              <a:ext cx="787307" cy="308244"/>
              <a:chOff x="0" y="0"/>
              <a:chExt cx="787306" cy="308243"/>
            </a:xfrm>
          </p:grpSpPr>
          <p:grpSp>
            <p:nvGrpSpPr>
              <p:cNvPr id="336" name="群組 60"/>
              <p:cNvGrpSpPr/>
              <p:nvPr/>
            </p:nvGrpSpPr>
            <p:grpSpPr>
              <a:xfrm>
                <a:off x="-1" y="-1"/>
                <a:ext cx="745432" cy="279248"/>
                <a:chOff x="0" y="0"/>
                <a:chExt cx="745430" cy="279247"/>
              </a:xfrm>
            </p:grpSpPr>
            <p:sp>
              <p:nvSpPr>
                <p:cNvPr id="333" name="Freeform 5"/>
                <p:cNvSpPr/>
                <p:nvPr/>
              </p:nvSpPr>
              <p:spPr>
                <a:xfrm>
                  <a:off x="99312" y="2336"/>
                  <a:ext cx="646119" cy="2745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4" name="Oval 14"/>
                <p:cNvSpPr/>
                <p:nvPr/>
              </p:nvSpPr>
              <p:spPr>
                <a:xfrm>
                  <a:off x="12852" y="12851"/>
                  <a:ext cx="253541" cy="25354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5" name="Freeform 15"/>
                <p:cNvSpPr/>
                <p:nvPr/>
              </p:nvSpPr>
              <p:spPr>
                <a:xfrm>
                  <a:off x="-1" y="-1"/>
                  <a:ext cx="278078" cy="2792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37" name="文字方塊 62"/>
              <p:cNvSpPr txBox="1"/>
              <p:nvPr/>
            </p:nvSpPr>
            <p:spPr>
              <a:xfrm>
                <a:off x="206263" y="13604"/>
                <a:ext cx="581044" cy="2946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1100">
                    <a:solidFill>
                      <a:srgbClr val="FFFFFF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pPr/>
                <a:r>
                  <a:t>5 分鐘</a:t>
                </a:r>
              </a:p>
            </p:txBody>
          </p:sp>
        </p:grpSp>
      </p:grpSp>
      <p:grpSp>
        <p:nvGrpSpPr>
          <p:cNvPr id="347" name="群組 72"/>
          <p:cNvGrpSpPr/>
          <p:nvPr/>
        </p:nvGrpSpPr>
        <p:grpSpPr>
          <a:xfrm>
            <a:off x="10144190" y="1571618"/>
            <a:ext cx="1428736" cy="330685"/>
            <a:chOff x="0" y="0"/>
            <a:chExt cx="1428734" cy="330684"/>
          </a:xfrm>
        </p:grpSpPr>
        <p:pic>
          <p:nvPicPr>
            <p:cNvPr id="340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6"/>
            <a:stretch>
              <a:fillRect/>
            </a:stretch>
          </p:blipFill>
          <p:spPr>
            <a:xfrm>
              <a:off x="870733" y="-1"/>
              <a:ext cx="558002" cy="306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46" name="群組 75"/>
            <p:cNvGrpSpPr/>
            <p:nvPr/>
          </p:nvGrpSpPr>
          <p:grpSpPr>
            <a:xfrm>
              <a:off x="0" y="22441"/>
              <a:ext cx="787308" cy="308244"/>
              <a:chOff x="0" y="0"/>
              <a:chExt cx="787307" cy="308243"/>
            </a:xfrm>
          </p:grpSpPr>
          <p:grpSp>
            <p:nvGrpSpPr>
              <p:cNvPr id="344" name="群組 60"/>
              <p:cNvGrpSpPr/>
              <p:nvPr/>
            </p:nvGrpSpPr>
            <p:grpSpPr>
              <a:xfrm>
                <a:off x="-1" y="-1"/>
                <a:ext cx="745432" cy="279248"/>
                <a:chOff x="0" y="0"/>
                <a:chExt cx="745430" cy="279247"/>
              </a:xfrm>
            </p:grpSpPr>
            <p:sp>
              <p:nvSpPr>
                <p:cNvPr id="341" name="Freeform 5"/>
                <p:cNvSpPr/>
                <p:nvPr/>
              </p:nvSpPr>
              <p:spPr>
                <a:xfrm>
                  <a:off x="99312" y="2336"/>
                  <a:ext cx="646119" cy="2745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2" name="Oval 14"/>
                <p:cNvSpPr/>
                <p:nvPr/>
              </p:nvSpPr>
              <p:spPr>
                <a:xfrm>
                  <a:off x="12852" y="12851"/>
                  <a:ext cx="253541" cy="25354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3" name="Freeform 15"/>
                <p:cNvSpPr/>
                <p:nvPr/>
              </p:nvSpPr>
              <p:spPr>
                <a:xfrm>
                  <a:off x="0" y="-1"/>
                  <a:ext cx="278077" cy="2792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45" name="文字方塊 81"/>
              <p:cNvSpPr txBox="1"/>
              <p:nvPr/>
            </p:nvSpPr>
            <p:spPr>
              <a:xfrm>
                <a:off x="206263" y="13604"/>
                <a:ext cx="581045" cy="2946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1100">
                    <a:solidFill>
                      <a:srgbClr val="FFFFFF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pPr/>
                <a:r>
                  <a:t>5 分鐘</a:t>
                </a:r>
              </a:p>
            </p:txBody>
          </p:sp>
        </p:grpSp>
      </p:grpSp>
      <p:grpSp>
        <p:nvGrpSpPr>
          <p:cNvPr id="355" name="群組 97"/>
          <p:cNvGrpSpPr/>
          <p:nvPr/>
        </p:nvGrpSpPr>
        <p:grpSpPr>
          <a:xfrm>
            <a:off x="10144190" y="1071552"/>
            <a:ext cx="1428736" cy="330685"/>
            <a:chOff x="0" y="0"/>
            <a:chExt cx="1428734" cy="330684"/>
          </a:xfrm>
        </p:grpSpPr>
        <p:grpSp>
          <p:nvGrpSpPr>
            <p:cNvPr id="353" name="群組 75"/>
            <p:cNvGrpSpPr/>
            <p:nvPr/>
          </p:nvGrpSpPr>
          <p:grpSpPr>
            <a:xfrm>
              <a:off x="0" y="22441"/>
              <a:ext cx="787308" cy="308244"/>
              <a:chOff x="0" y="-1"/>
              <a:chExt cx="787307" cy="308243"/>
            </a:xfrm>
          </p:grpSpPr>
          <p:grpSp>
            <p:nvGrpSpPr>
              <p:cNvPr id="351" name="群組 60"/>
              <p:cNvGrpSpPr/>
              <p:nvPr/>
            </p:nvGrpSpPr>
            <p:grpSpPr>
              <a:xfrm>
                <a:off x="-1" y="-2"/>
                <a:ext cx="745432" cy="279248"/>
                <a:chOff x="0" y="-1"/>
                <a:chExt cx="745430" cy="279246"/>
              </a:xfrm>
            </p:grpSpPr>
            <p:sp>
              <p:nvSpPr>
                <p:cNvPr id="348" name="Freeform 5"/>
                <p:cNvSpPr/>
                <p:nvPr/>
              </p:nvSpPr>
              <p:spPr>
                <a:xfrm>
                  <a:off x="99312" y="2336"/>
                  <a:ext cx="646119" cy="2745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9" name="Oval 14"/>
                <p:cNvSpPr/>
                <p:nvPr/>
              </p:nvSpPr>
              <p:spPr>
                <a:xfrm>
                  <a:off x="12852" y="12851"/>
                  <a:ext cx="253541" cy="25354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0" name="Freeform 15"/>
                <p:cNvSpPr/>
                <p:nvPr/>
              </p:nvSpPr>
              <p:spPr>
                <a:xfrm>
                  <a:off x="0" y="-2"/>
                  <a:ext cx="278077" cy="2792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52" name="文字方塊 101"/>
              <p:cNvSpPr txBox="1"/>
              <p:nvPr/>
            </p:nvSpPr>
            <p:spPr>
              <a:xfrm>
                <a:off x="206263" y="13604"/>
                <a:ext cx="581045" cy="2946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1100">
                    <a:solidFill>
                      <a:srgbClr val="FFFFFF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pPr/>
                <a:r>
                  <a:t>2 分鐘</a:t>
                </a:r>
              </a:p>
            </p:txBody>
          </p:sp>
        </p:grpSp>
        <p:pic>
          <p:nvPicPr>
            <p:cNvPr id="354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3" y="0"/>
              <a:ext cx="558002" cy="306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63" name="群組 105"/>
          <p:cNvGrpSpPr/>
          <p:nvPr/>
        </p:nvGrpSpPr>
        <p:grpSpPr>
          <a:xfrm>
            <a:off x="10144190" y="571484"/>
            <a:ext cx="1428736" cy="330686"/>
            <a:chOff x="0" y="0"/>
            <a:chExt cx="1428734" cy="330684"/>
          </a:xfrm>
        </p:grpSpPr>
        <p:grpSp>
          <p:nvGrpSpPr>
            <p:cNvPr id="361" name="群組 75"/>
            <p:cNvGrpSpPr/>
            <p:nvPr/>
          </p:nvGrpSpPr>
          <p:grpSpPr>
            <a:xfrm>
              <a:off x="0" y="22441"/>
              <a:ext cx="787308" cy="308244"/>
              <a:chOff x="0" y="-1"/>
              <a:chExt cx="787307" cy="308243"/>
            </a:xfrm>
          </p:grpSpPr>
          <p:grpSp>
            <p:nvGrpSpPr>
              <p:cNvPr id="359" name="群組 60"/>
              <p:cNvGrpSpPr/>
              <p:nvPr/>
            </p:nvGrpSpPr>
            <p:grpSpPr>
              <a:xfrm>
                <a:off x="-1" y="-2"/>
                <a:ext cx="745432" cy="279250"/>
                <a:chOff x="0" y="0"/>
                <a:chExt cx="745430" cy="279248"/>
              </a:xfrm>
            </p:grpSpPr>
            <p:sp>
              <p:nvSpPr>
                <p:cNvPr id="356" name="Freeform 5"/>
                <p:cNvSpPr/>
                <p:nvPr/>
              </p:nvSpPr>
              <p:spPr>
                <a:xfrm>
                  <a:off x="99312" y="2336"/>
                  <a:ext cx="646119" cy="2745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7" name="Oval 14"/>
                <p:cNvSpPr/>
                <p:nvPr/>
              </p:nvSpPr>
              <p:spPr>
                <a:xfrm>
                  <a:off x="12852" y="12851"/>
                  <a:ext cx="253541" cy="253545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8" name="Freeform 15"/>
                <p:cNvSpPr/>
                <p:nvPr/>
              </p:nvSpPr>
              <p:spPr>
                <a:xfrm>
                  <a:off x="0" y="-1"/>
                  <a:ext cx="278077" cy="27924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60" name="文字方塊 109"/>
              <p:cNvSpPr txBox="1"/>
              <p:nvPr/>
            </p:nvSpPr>
            <p:spPr>
              <a:xfrm>
                <a:off x="206263" y="13604"/>
                <a:ext cx="581045" cy="2946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1100">
                    <a:solidFill>
                      <a:srgbClr val="FFFFFF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pPr/>
                <a:r>
                  <a:t>2 分鐘</a:t>
                </a:r>
              </a:p>
            </p:txBody>
          </p:sp>
        </p:grpSp>
        <p:pic>
          <p:nvPicPr>
            <p:cNvPr id="362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19"/>
            <a:stretch>
              <a:fillRect/>
            </a:stretch>
          </p:blipFill>
          <p:spPr>
            <a:xfrm>
              <a:off x="870733" y="0"/>
              <a:ext cx="558002" cy="306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64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6"/>
            <a:ext cx="558002" cy="306002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文字方塊 66"/>
          <p:cNvSpPr txBox="1"/>
          <p:nvPr/>
        </p:nvSpPr>
        <p:spPr>
          <a:xfrm>
            <a:off x="9215470" y="2500310"/>
            <a:ext cx="2357455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請到母片複製icon</a:t>
            </a:r>
          </a:p>
        </p:txBody>
      </p:sp>
      <p:grpSp>
        <p:nvGrpSpPr>
          <p:cNvPr id="374" name="群組 67"/>
          <p:cNvGrpSpPr/>
          <p:nvPr/>
        </p:nvGrpSpPr>
        <p:grpSpPr>
          <a:xfrm>
            <a:off x="9605998" y="2114467"/>
            <a:ext cx="1977845" cy="338636"/>
            <a:chOff x="0" y="0"/>
            <a:chExt cx="1977843" cy="338635"/>
          </a:xfrm>
        </p:grpSpPr>
        <p:pic>
          <p:nvPicPr>
            <p:cNvPr id="366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-1"/>
              <a:ext cx="550801" cy="306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7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4" r="0" b="7594"/>
            <a:stretch>
              <a:fillRect/>
            </a:stretch>
          </p:blipFill>
          <p:spPr>
            <a:xfrm>
              <a:off x="752481" y="-1"/>
              <a:ext cx="552055" cy="306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73" name="群組 75"/>
            <p:cNvGrpSpPr/>
            <p:nvPr/>
          </p:nvGrpSpPr>
          <p:grpSpPr>
            <a:xfrm>
              <a:off x="0" y="30392"/>
              <a:ext cx="787307" cy="308244"/>
              <a:chOff x="0" y="0"/>
              <a:chExt cx="787306" cy="308243"/>
            </a:xfrm>
          </p:grpSpPr>
          <p:grpSp>
            <p:nvGrpSpPr>
              <p:cNvPr id="371" name="群組 60"/>
              <p:cNvGrpSpPr/>
              <p:nvPr/>
            </p:nvGrpSpPr>
            <p:grpSpPr>
              <a:xfrm>
                <a:off x="-1" y="-1"/>
                <a:ext cx="745432" cy="279248"/>
                <a:chOff x="0" y="0"/>
                <a:chExt cx="745430" cy="279247"/>
              </a:xfrm>
            </p:grpSpPr>
            <p:sp>
              <p:nvSpPr>
                <p:cNvPr id="368" name="Freeform 5"/>
                <p:cNvSpPr/>
                <p:nvPr/>
              </p:nvSpPr>
              <p:spPr>
                <a:xfrm>
                  <a:off x="99312" y="2336"/>
                  <a:ext cx="646119" cy="2745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69" name="Oval 14"/>
                <p:cNvSpPr/>
                <p:nvPr/>
              </p:nvSpPr>
              <p:spPr>
                <a:xfrm>
                  <a:off x="12852" y="12851"/>
                  <a:ext cx="253541" cy="25354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0" name="Freeform 15"/>
                <p:cNvSpPr/>
                <p:nvPr/>
              </p:nvSpPr>
              <p:spPr>
                <a:xfrm>
                  <a:off x="-1" y="-1"/>
                  <a:ext cx="278078" cy="2792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72" name="文字方塊 74"/>
              <p:cNvSpPr txBox="1"/>
              <p:nvPr/>
            </p:nvSpPr>
            <p:spPr>
              <a:xfrm>
                <a:off x="206263" y="13604"/>
                <a:ext cx="581044" cy="2946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1100">
                    <a:solidFill>
                      <a:srgbClr val="FFFFFF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pPr/>
                <a:r>
                  <a:t>5 分鐘</a:t>
                </a:r>
              </a:p>
            </p:txBody>
          </p:sp>
        </p:grpSp>
      </p:grpSp>
      <p:grpSp>
        <p:nvGrpSpPr>
          <p:cNvPr id="382" name="群組 78"/>
          <p:cNvGrpSpPr/>
          <p:nvPr/>
        </p:nvGrpSpPr>
        <p:grpSpPr>
          <a:xfrm>
            <a:off x="10144190" y="1571618"/>
            <a:ext cx="1428736" cy="330685"/>
            <a:chOff x="0" y="0"/>
            <a:chExt cx="1428734" cy="330684"/>
          </a:xfrm>
        </p:grpSpPr>
        <p:pic>
          <p:nvPicPr>
            <p:cNvPr id="375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6"/>
            <a:stretch>
              <a:fillRect/>
            </a:stretch>
          </p:blipFill>
          <p:spPr>
            <a:xfrm>
              <a:off x="870733" y="-1"/>
              <a:ext cx="558002" cy="306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81" name="群組 75"/>
            <p:cNvGrpSpPr/>
            <p:nvPr/>
          </p:nvGrpSpPr>
          <p:grpSpPr>
            <a:xfrm>
              <a:off x="0" y="22441"/>
              <a:ext cx="787308" cy="308244"/>
              <a:chOff x="0" y="0"/>
              <a:chExt cx="787307" cy="308243"/>
            </a:xfrm>
          </p:grpSpPr>
          <p:grpSp>
            <p:nvGrpSpPr>
              <p:cNvPr id="379" name="群組 60"/>
              <p:cNvGrpSpPr/>
              <p:nvPr/>
            </p:nvGrpSpPr>
            <p:grpSpPr>
              <a:xfrm>
                <a:off x="-1" y="-1"/>
                <a:ext cx="745432" cy="279248"/>
                <a:chOff x="0" y="0"/>
                <a:chExt cx="745430" cy="279247"/>
              </a:xfrm>
            </p:grpSpPr>
            <p:sp>
              <p:nvSpPr>
                <p:cNvPr id="376" name="Freeform 5"/>
                <p:cNvSpPr/>
                <p:nvPr/>
              </p:nvSpPr>
              <p:spPr>
                <a:xfrm>
                  <a:off x="99312" y="2336"/>
                  <a:ext cx="646119" cy="2745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7" name="Oval 14"/>
                <p:cNvSpPr/>
                <p:nvPr/>
              </p:nvSpPr>
              <p:spPr>
                <a:xfrm>
                  <a:off x="12852" y="12851"/>
                  <a:ext cx="253541" cy="25354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8" name="Freeform 15"/>
                <p:cNvSpPr/>
                <p:nvPr/>
              </p:nvSpPr>
              <p:spPr>
                <a:xfrm>
                  <a:off x="0" y="-1"/>
                  <a:ext cx="278077" cy="2792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0" name="文字方塊 83"/>
              <p:cNvSpPr txBox="1"/>
              <p:nvPr/>
            </p:nvSpPr>
            <p:spPr>
              <a:xfrm>
                <a:off x="206263" y="13604"/>
                <a:ext cx="581045" cy="2946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1100">
                    <a:solidFill>
                      <a:srgbClr val="FFFFFF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pPr/>
                <a:r>
                  <a:t>5 分鐘</a:t>
                </a:r>
              </a:p>
            </p:txBody>
          </p:sp>
        </p:grpSp>
      </p:grpSp>
      <p:grpSp>
        <p:nvGrpSpPr>
          <p:cNvPr id="390" name="群組 87"/>
          <p:cNvGrpSpPr/>
          <p:nvPr/>
        </p:nvGrpSpPr>
        <p:grpSpPr>
          <a:xfrm>
            <a:off x="10144190" y="1071552"/>
            <a:ext cx="1428736" cy="330685"/>
            <a:chOff x="0" y="0"/>
            <a:chExt cx="1428734" cy="330684"/>
          </a:xfrm>
        </p:grpSpPr>
        <p:grpSp>
          <p:nvGrpSpPr>
            <p:cNvPr id="388" name="群組 75"/>
            <p:cNvGrpSpPr/>
            <p:nvPr/>
          </p:nvGrpSpPr>
          <p:grpSpPr>
            <a:xfrm>
              <a:off x="0" y="22441"/>
              <a:ext cx="787308" cy="308244"/>
              <a:chOff x="0" y="-1"/>
              <a:chExt cx="787307" cy="308243"/>
            </a:xfrm>
          </p:grpSpPr>
          <p:grpSp>
            <p:nvGrpSpPr>
              <p:cNvPr id="386" name="群組 60"/>
              <p:cNvGrpSpPr/>
              <p:nvPr/>
            </p:nvGrpSpPr>
            <p:grpSpPr>
              <a:xfrm>
                <a:off x="-1" y="-2"/>
                <a:ext cx="745432" cy="279248"/>
                <a:chOff x="0" y="-1"/>
                <a:chExt cx="745430" cy="279246"/>
              </a:xfrm>
            </p:grpSpPr>
            <p:sp>
              <p:nvSpPr>
                <p:cNvPr id="383" name="Freeform 5"/>
                <p:cNvSpPr/>
                <p:nvPr/>
              </p:nvSpPr>
              <p:spPr>
                <a:xfrm>
                  <a:off x="99312" y="2336"/>
                  <a:ext cx="646119" cy="2745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4" name="Oval 14"/>
                <p:cNvSpPr/>
                <p:nvPr/>
              </p:nvSpPr>
              <p:spPr>
                <a:xfrm>
                  <a:off x="12852" y="12851"/>
                  <a:ext cx="253541" cy="25354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5" name="Freeform 15"/>
                <p:cNvSpPr/>
                <p:nvPr/>
              </p:nvSpPr>
              <p:spPr>
                <a:xfrm>
                  <a:off x="0" y="-2"/>
                  <a:ext cx="278077" cy="2792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7" name="文字方塊 94"/>
              <p:cNvSpPr txBox="1"/>
              <p:nvPr/>
            </p:nvSpPr>
            <p:spPr>
              <a:xfrm>
                <a:off x="206263" y="13604"/>
                <a:ext cx="581045" cy="2946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1100">
                    <a:solidFill>
                      <a:srgbClr val="FFFFFF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pPr/>
                <a:r>
                  <a:t>2 分鐘</a:t>
                </a:r>
              </a:p>
            </p:txBody>
          </p:sp>
        </p:grpSp>
        <p:pic>
          <p:nvPicPr>
            <p:cNvPr id="389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3" y="0"/>
              <a:ext cx="558002" cy="306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98" name="群組 98"/>
          <p:cNvGrpSpPr/>
          <p:nvPr/>
        </p:nvGrpSpPr>
        <p:grpSpPr>
          <a:xfrm>
            <a:off x="10144190" y="571484"/>
            <a:ext cx="1428736" cy="330686"/>
            <a:chOff x="0" y="0"/>
            <a:chExt cx="1428734" cy="330684"/>
          </a:xfrm>
        </p:grpSpPr>
        <p:grpSp>
          <p:nvGrpSpPr>
            <p:cNvPr id="396" name="群組 75"/>
            <p:cNvGrpSpPr/>
            <p:nvPr/>
          </p:nvGrpSpPr>
          <p:grpSpPr>
            <a:xfrm>
              <a:off x="0" y="22441"/>
              <a:ext cx="787308" cy="308244"/>
              <a:chOff x="0" y="-1"/>
              <a:chExt cx="787307" cy="308243"/>
            </a:xfrm>
          </p:grpSpPr>
          <p:grpSp>
            <p:nvGrpSpPr>
              <p:cNvPr id="394" name="群組 60"/>
              <p:cNvGrpSpPr/>
              <p:nvPr/>
            </p:nvGrpSpPr>
            <p:grpSpPr>
              <a:xfrm>
                <a:off x="-1" y="-2"/>
                <a:ext cx="745432" cy="279250"/>
                <a:chOff x="0" y="0"/>
                <a:chExt cx="745430" cy="279248"/>
              </a:xfrm>
            </p:grpSpPr>
            <p:sp>
              <p:nvSpPr>
                <p:cNvPr id="391" name="Freeform 5"/>
                <p:cNvSpPr/>
                <p:nvPr/>
              </p:nvSpPr>
              <p:spPr>
                <a:xfrm>
                  <a:off x="99312" y="2336"/>
                  <a:ext cx="646119" cy="2745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2" name="Oval 14"/>
                <p:cNvSpPr/>
                <p:nvPr/>
              </p:nvSpPr>
              <p:spPr>
                <a:xfrm>
                  <a:off x="12852" y="12851"/>
                  <a:ext cx="253541" cy="253545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3" name="Freeform 15"/>
                <p:cNvSpPr/>
                <p:nvPr/>
              </p:nvSpPr>
              <p:spPr>
                <a:xfrm>
                  <a:off x="0" y="-1"/>
                  <a:ext cx="278077" cy="27924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95" name="文字方塊 108"/>
              <p:cNvSpPr txBox="1"/>
              <p:nvPr/>
            </p:nvSpPr>
            <p:spPr>
              <a:xfrm>
                <a:off x="206263" y="13604"/>
                <a:ext cx="581045" cy="2946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1100">
                    <a:solidFill>
                      <a:srgbClr val="FFFFFF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pPr/>
                <a:r>
                  <a:t>2 分鐘</a:t>
                </a:r>
              </a:p>
            </p:txBody>
          </p:sp>
        </p:grpSp>
        <p:pic>
          <p:nvPicPr>
            <p:cNvPr id="397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19"/>
            <a:stretch>
              <a:fillRect/>
            </a:stretch>
          </p:blipFill>
          <p:spPr>
            <a:xfrm>
              <a:off x="870733" y="0"/>
              <a:ext cx="558002" cy="306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99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6"/>
            <a:ext cx="558002" cy="306002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大標題文字"/>
          <p:cNvSpPr txBox="1"/>
          <p:nvPr>
            <p:ph type="title"/>
          </p:nvPr>
        </p:nvSpPr>
        <p:spPr>
          <a:xfrm>
            <a:off x="457200" y="284400"/>
            <a:ext cx="8229600" cy="707888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08" name="圖片版面配置區 10"/>
          <p:cNvSpPr/>
          <p:nvPr>
            <p:ph type="pic" sz="quarter" idx="13"/>
          </p:nvPr>
        </p:nvSpPr>
        <p:spPr>
          <a:xfrm>
            <a:off x="8586005" y="0"/>
            <a:ext cx="558002" cy="30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09" name="圖片版面配置區 13"/>
          <p:cNvSpPr/>
          <p:nvPr>
            <p:ph type="pic" sz="quarter" idx="14"/>
          </p:nvPr>
        </p:nvSpPr>
        <p:spPr>
          <a:xfrm>
            <a:off x="7930222" y="0"/>
            <a:ext cx="558002" cy="30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1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大標題文字"/>
          <p:cNvSpPr txBox="1"/>
          <p:nvPr>
            <p:ph type="title"/>
          </p:nvPr>
        </p:nvSpPr>
        <p:spPr>
          <a:xfrm>
            <a:off x="457200" y="284400"/>
            <a:ext cx="8229600" cy="707888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18" name="文字方塊 42"/>
          <p:cNvSpPr txBox="1"/>
          <p:nvPr/>
        </p:nvSpPr>
        <p:spPr>
          <a:xfrm>
            <a:off x="9215470" y="2500310"/>
            <a:ext cx="2357455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請到母片複製icon</a:t>
            </a:r>
          </a:p>
        </p:txBody>
      </p:sp>
      <p:grpSp>
        <p:nvGrpSpPr>
          <p:cNvPr id="427" name="群組 43"/>
          <p:cNvGrpSpPr/>
          <p:nvPr/>
        </p:nvGrpSpPr>
        <p:grpSpPr>
          <a:xfrm>
            <a:off x="9605998" y="2114467"/>
            <a:ext cx="1977845" cy="338636"/>
            <a:chOff x="0" y="0"/>
            <a:chExt cx="1977843" cy="338635"/>
          </a:xfrm>
        </p:grpSpPr>
        <p:pic>
          <p:nvPicPr>
            <p:cNvPr id="41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-1"/>
              <a:ext cx="550801" cy="306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4" r="0" b="7594"/>
            <a:stretch>
              <a:fillRect/>
            </a:stretch>
          </p:blipFill>
          <p:spPr>
            <a:xfrm>
              <a:off x="752481" y="-1"/>
              <a:ext cx="552055" cy="306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26" name="群組 75"/>
            <p:cNvGrpSpPr/>
            <p:nvPr/>
          </p:nvGrpSpPr>
          <p:grpSpPr>
            <a:xfrm>
              <a:off x="0" y="30392"/>
              <a:ext cx="787307" cy="308244"/>
              <a:chOff x="0" y="0"/>
              <a:chExt cx="787306" cy="308243"/>
            </a:xfrm>
          </p:grpSpPr>
          <p:grpSp>
            <p:nvGrpSpPr>
              <p:cNvPr id="424" name="群組 60"/>
              <p:cNvGrpSpPr/>
              <p:nvPr/>
            </p:nvGrpSpPr>
            <p:grpSpPr>
              <a:xfrm>
                <a:off x="-1" y="-1"/>
                <a:ext cx="745432" cy="279248"/>
                <a:chOff x="0" y="0"/>
                <a:chExt cx="745430" cy="279247"/>
              </a:xfrm>
            </p:grpSpPr>
            <p:sp>
              <p:nvSpPr>
                <p:cNvPr id="421" name="Freeform 5"/>
                <p:cNvSpPr/>
                <p:nvPr/>
              </p:nvSpPr>
              <p:spPr>
                <a:xfrm>
                  <a:off x="99312" y="2336"/>
                  <a:ext cx="646119" cy="2745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2" name="Oval 14"/>
                <p:cNvSpPr/>
                <p:nvPr/>
              </p:nvSpPr>
              <p:spPr>
                <a:xfrm>
                  <a:off x="12852" y="12851"/>
                  <a:ext cx="253541" cy="25354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3" name="Freeform 15"/>
                <p:cNvSpPr/>
                <p:nvPr/>
              </p:nvSpPr>
              <p:spPr>
                <a:xfrm>
                  <a:off x="-1" y="-1"/>
                  <a:ext cx="278078" cy="2792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25" name="文字方塊 52"/>
              <p:cNvSpPr txBox="1"/>
              <p:nvPr/>
            </p:nvSpPr>
            <p:spPr>
              <a:xfrm>
                <a:off x="206263" y="13604"/>
                <a:ext cx="581044" cy="2946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1100">
                    <a:solidFill>
                      <a:srgbClr val="FFFFFF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pPr/>
                <a:r>
                  <a:t>5 分鐘</a:t>
                </a:r>
              </a:p>
            </p:txBody>
          </p:sp>
        </p:grpSp>
      </p:grpSp>
      <p:grpSp>
        <p:nvGrpSpPr>
          <p:cNvPr id="435" name="群組 56"/>
          <p:cNvGrpSpPr/>
          <p:nvPr/>
        </p:nvGrpSpPr>
        <p:grpSpPr>
          <a:xfrm>
            <a:off x="10144190" y="1571618"/>
            <a:ext cx="1428736" cy="330685"/>
            <a:chOff x="0" y="0"/>
            <a:chExt cx="1428734" cy="330684"/>
          </a:xfrm>
        </p:grpSpPr>
        <p:pic>
          <p:nvPicPr>
            <p:cNvPr id="42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6"/>
            <a:stretch>
              <a:fillRect/>
            </a:stretch>
          </p:blipFill>
          <p:spPr>
            <a:xfrm>
              <a:off x="870733" y="-1"/>
              <a:ext cx="558002" cy="306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34" name="群組 75"/>
            <p:cNvGrpSpPr/>
            <p:nvPr/>
          </p:nvGrpSpPr>
          <p:grpSpPr>
            <a:xfrm>
              <a:off x="0" y="22441"/>
              <a:ext cx="787308" cy="308244"/>
              <a:chOff x="0" y="0"/>
              <a:chExt cx="787307" cy="308243"/>
            </a:xfrm>
          </p:grpSpPr>
          <p:grpSp>
            <p:nvGrpSpPr>
              <p:cNvPr id="432" name="群組 60"/>
              <p:cNvGrpSpPr/>
              <p:nvPr/>
            </p:nvGrpSpPr>
            <p:grpSpPr>
              <a:xfrm>
                <a:off x="-1" y="-1"/>
                <a:ext cx="745432" cy="279248"/>
                <a:chOff x="0" y="0"/>
                <a:chExt cx="745430" cy="279247"/>
              </a:xfrm>
            </p:grpSpPr>
            <p:sp>
              <p:nvSpPr>
                <p:cNvPr id="429" name="Freeform 5"/>
                <p:cNvSpPr/>
                <p:nvPr/>
              </p:nvSpPr>
              <p:spPr>
                <a:xfrm>
                  <a:off x="99312" y="2336"/>
                  <a:ext cx="646119" cy="2745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0" name="Oval 14"/>
                <p:cNvSpPr/>
                <p:nvPr/>
              </p:nvSpPr>
              <p:spPr>
                <a:xfrm>
                  <a:off x="12852" y="12851"/>
                  <a:ext cx="253541" cy="25354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1" name="Freeform 15"/>
                <p:cNvSpPr/>
                <p:nvPr/>
              </p:nvSpPr>
              <p:spPr>
                <a:xfrm>
                  <a:off x="0" y="-1"/>
                  <a:ext cx="278077" cy="2792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33" name="文字方塊 60"/>
              <p:cNvSpPr txBox="1"/>
              <p:nvPr/>
            </p:nvSpPr>
            <p:spPr>
              <a:xfrm>
                <a:off x="206263" y="13604"/>
                <a:ext cx="581045" cy="2946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1100">
                    <a:solidFill>
                      <a:srgbClr val="FFFFFF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pPr/>
                <a:r>
                  <a:t>5 分鐘</a:t>
                </a:r>
              </a:p>
            </p:txBody>
          </p:sp>
        </p:grpSp>
      </p:grpSp>
      <p:grpSp>
        <p:nvGrpSpPr>
          <p:cNvPr id="443" name="群組 64"/>
          <p:cNvGrpSpPr/>
          <p:nvPr/>
        </p:nvGrpSpPr>
        <p:grpSpPr>
          <a:xfrm>
            <a:off x="10144190" y="1071552"/>
            <a:ext cx="1428736" cy="330685"/>
            <a:chOff x="0" y="0"/>
            <a:chExt cx="1428734" cy="330684"/>
          </a:xfrm>
        </p:grpSpPr>
        <p:grpSp>
          <p:nvGrpSpPr>
            <p:cNvPr id="441" name="群組 75"/>
            <p:cNvGrpSpPr/>
            <p:nvPr/>
          </p:nvGrpSpPr>
          <p:grpSpPr>
            <a:xfrm>
              <a:off x="0" y="22441"/>
              <a:ext cx="787308" cy="308244"/>
              <a:chOff x="0" y="-1"/>
              <a:chExt cx="787307" cy="308243"/>
            </a:xfrm>
          </p:grpSpPr>
          <p:grpSp>
            <p:nvGrpSpPr>
              <p:cNvPr id="439" name="群組 60"/>
              <p:cNvGrpSpPr/>
              <p:nvPr/>
            </p:nvGrpSpPr>
            <p:grpSpPr>
              <a:xfrm>
                <a:off x="-1" y="-2"/>
                <a:ext cx="745432" cy="279248"/>
                <a:chOff x="0" y="-1"/>
                <a:chExt cx="745430" cy="279246"/>
              </a:xfrm>
            </p:grpSpPr>
            <p:sp>
              <p:nvSpPr>
                <p:cNvPr id="436" name="Freeform 5"/>
                <p:cNvSpPr/>
                <p:nvPr/>
              </p:nvSpPr>
              <p:spPr>
                <a:xfrm>
                  <a:off x="99312" y="2336"/>
                  <a:ext cx="646119" cy="2745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7" name="Oval 14"/>
                <p:cNvSpPr/>
                <p:nvPr/>
              </p:nvSpPr>
              <p:spPr>
                <a:xfrm>
                  <a:off x="12852" y="12851"/>
                  <a:ext cx="253541" cy="25354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8" name="Freeform 15"/>
                <p:cNvSpPr/>
                <p:nvPr/>
              </p:nvSpPr>
              <p:spPr>
                <a:xfrm>
                  <a:off x="0" y="-2"/>
                  <a:ext cx="278077" cy="2792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0" name="文字方塊 68"/>
              <p:cNvSpPr txBox="1"/>
              <p:nvPr/>
            </p:nvSpPr>
            <p:spPr>
              <a:xfrm>
                <a:off x="206263" y="13604"/>
                <a:ext cx="581045" cy="2946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1100">
                    <a:solidFill>
                      <a:srgbClr val="FFFFFF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pPr/>
                <a:r>
                  <a:t>2 分鐘</a:t>
                </a:r>
              </a:p>
            </p:txBody>
          </p:sp>
        </p:grpSp>
        <p:pic>
          <p:nvPicPr>
            <p:cNvPr id="44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3" y="0"/>
              <a:ext cx="558002" cy="306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51" name="群組 72"/>
          <p:cNvGrpSpPr/>
          <p:nvPr/>
        </p:nvGrpSpPr>
        <p:grpSpPr>
          <a:xfrm>
            <a:off x="10144190" y="571484"/>
            <a:ext cx="1428736" cy="330686"/>
            <a:chOff x="0" y="0"/>
            <a:chExt cx="1428734" cy="330684"/>
          </a:xfrm>
        </p:grpSpPr>
        <p:grpSp>
          <p:nvGrpSpPr>
            <p:cNvPr id="449" name="群組 75"/>
            <p:cNvGrpSpPr/>
            <p:nvPr/>
          </p:nvGrpSpPr>
          <p:grpSpPr>
            <a:xfrm>
              <a:off x="0" y="22441"/>
              <a:ext cx="787308" cy="308244"/>
              <a:chOff x="0" y="-1"/>
              <a:chExt cx="787307" cy="308243"/>
            </a:xfrm>
          </p:grpSpPr>
          <p:grpSp>
            <p:nvGrpSpPr>
              <p:cNvPr id="447" name="群組 60"/>
              <p:cNvGrpSpPr/>
              <p:nvPr/>
            </p:nvGrpSpPr>
            <p:grpSpPr>
              <a:xfrm>
                <a:off x="-1" y="-2"/>
                <a:ext cx="745432" cy="279250"/>
                <a:chOff x="0" y="0"/>
                <a:chExt cx="745430" cy="279248"/>
              </a:xfrm>
            </p:grpSpPr>
            <p:sp>
              <p:nvSpPr>
                <p:cNvPr id="444" name="Freeform 5"/>
                <p:cNvSpPr/>
                <p:nvPr/>
              </p:nvSpPr>
              <p:spPr>
                <a:xfrm>
                  <a:off x="99312" y="2336"/>
                  <a:ext cx="646119" cy="2745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5" name="Oval 14"/>
                <p:cNvSpPr/>
                <p:nvPr/>
              </p:nvSpPr>
              <p:spPr>
                <a:xfrm>
                  <a:off x="12852" y="12851"/>
                  <a:ext cx="253541" cy="253545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6" name="Freeform 15"/>
                <p:cNvSpPr/>
                <p:nvPr/>
              </p:nvSpPr>
              <p:spPr>
                <a:xfrm>
                  <a:off x="0" y="-1"/>
                  <a:ext cx="278077" cy="27924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8" name="文字方塊 76"/>
              <p:cNvSpPr txBox="1"/>
              <p:nvPr/>
            </p:nvSpPr>
            <p:spPr>
              <a:xfrm>
                <a:off x="206263" y="13604"/>
                <a:ext cx="581045" cy="2946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1100">
                    <a:solidFill>
                      <a:srgbClr val="FFFFFF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pPr/>
                <a:r>
                  <a:t>2 分鐘</a:t>
                </a:r>
              </a:p>
            </p:txBody>
          </p:sp>
        </p:grpSp>
        <p:pic>
          <p:nvPicPr>
            <p:cNvPr id="45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19"/>
            <a:stretch>
              <a:fillRect/>
            </a:stretch>
          </p:blipFill>
          <p:spPr>
            <a:xfrm>
              <a:off x="870733" y="0"/>
              <a:ext cx="558002" cy="306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5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6"/>
            <a:ext cx="558002" cy="306002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文字方塊 40"/>
          <p:cNvSpPr txBox="1"/>
          <p:nvPr/>
        </p:nvSpPr>
        <p:spPr>
          <a:xfrm>
            <a:off x="9215470" y="2500310"/>
            <a:ext cx="2357455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請到母片複製icon</a:t>
            </a:r>
          </a:p>
        </p:txBody>
      </p:sp>
      <p:grpSp>
        <p:nvGrpSpPr>
          <p:cNvPr id="462" name="群組 41"/>
          <p:cNvGrpSpPr/>
          <p:nvPr/>
        </p:nvGrpSpPr>
        <p:grpSpPr>
          <a:xfrm>
            <a:off x="9605998" y="2114467"/>
            <a:ext cx="1977845" cy="338636"/>
            <a:chOff x="0" y="0"/>
            <a:chExt cx="1977843" cy="338635"/>
          </a:xfrm>
        </p:grpSpPr>
        <p:pic>
          <p:nvPicPr>
            <p:cNvPr id="454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-1"/>
              <a:ext cx="550801" cy="306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5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4" r="0" b="7594"/>
            <a:stretch>
              <a:fillRect/>
            </a:stretch>
          </p:blipFill>
          <p:spPr>
            <a:xfrm>
              <a:off x="752481" y="-1"/>
              <a:ext cx="552055" cy="306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61" name="群組 75"/>
            <p:cNvGrpSpPr/>
            <p:nvPr/>
          </p:nvGrpSpPr>
          <p:grpSpPr>
            <a:xfrm>
              <a:off x="0" y="30392"/>
              <a:ext cx="787307" cy="308244"/>
              <a:chOff x="0" y="0"/>
              <a:chExt cx="787306" cy="308243"/>
            </a:xfrm>
          </p:grpSpPr>
          <p:grpSp>
            <p:nvGrpSpPr>
              <p:cNvPr id="459" name="群組 60"/>
              <p:cNvGrpSpPr/>
              <p:nvPr/>
            </p:nvGrpSpPr>
            <p:grpSpPr>
              <a:xfrm>
                <a:off x="-1" y="-1"/>
                <a:ext cx="745432" cy="279248"/>
                <a:chOff x="0" y="0"/>
                <a:chExt cx="745430" cy="279247"/>
              </a:xfrm>
            </p:grpSpPr>
            <p:sp>
              <p:nvSpPr>
                <p:cNvPr id="456" name="Freeform 5"/>
                <p:cNvSpPr/>
                <p:nvPr/>
              </p:nvSpPr>
              <p:spPr>
                <a:xfrm>
                  <a:off x="99312" y="2336"/>
                  <a:ext cx="646119" cy="2745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7" name="Oval 14"/>
                <p:cNvSpPr/>
                <p:nvPr/>
              </p:nvSpPr>
              <p:spPr>
                <a:xfrm>
                  <a:off x="12852" y="12851"/>
                  <a:ext cx="253541" cy="25354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8" name="Freeform 15"/>
                <p:cNvSpPr/>
                <p:nvPr/>
              </p:nvSpPr>
              <p:spPr>
                <a:xfrm>
                  <a:off x="-1" y="-1"/>
                  <a:ext cx="278078" cy="2792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0" name="文字方塊 47"/>
              <p:cNvSpPr txBox="1"/>
              <p:nvPr/>
            </p:nvSpPr>
            <p:spPr>
              <a:xfrm>
                <a:off x="206263" y="13604"/>
                <a:ext cx="581044" cy="2946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1100">
                    <a:solidFill>
                      <a:srgbClr val="FFFFFF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pPr/>
                <a:r>
                  <a:t>5 分鐘</a:t>
                </a:r>
              </a:p>
            </p:txBody>
          </p:sp>
        </p:grpSp>
      </p:grpSp>
      <p:grpSp>
        <p:nvGrpSpPr>
          <p:cNvPr id="470" name="群組 58"/>
          <p:cNvGrpSpPr/>
          <p:nvPr/>
        </p:nvGrpSpPr>
        <p:grpSpPr>
          <a:xfrm>
            <a:off x="10144190" y="1571618"/>
            <a:ext cx="1428736" cy="330685"/>
            <a:chOff x="0" y="0"/>
            <a:chExt cx="1428734" cy="330684"/>
          </a:xfrm>
        </p:grpSpPr>
        <p:pic>
          <p:nvPicPr>
            <p:cNvPr id="463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6"/>
            <a:stretch>
              <a:fillRect/>
            </a:stretch>
          </p:blipFill>
          <p:spPr>
            <a:xfrm>
              <a:off x="870733" y="-1"/>
              <a:ext cx="558002" cy="306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69" name="群組 75"/>
            <p:cNvGrpSpPr/>
            <p:nvPr/>
          </p:nvGrpSpPr>
          <p:grpSpPr>
            <a:xfrm>
              <a:off x="0" y="22441"/>
              <a:ext cx="787308" cy="308244"/>
              <a:chOff x="0" y="0"/>
              <a:chExt cx="787307" cy="308243"/>
            </a:xfrm>
          </p:grpSpPr>
          <p:grpSp>
            <p:nvGrpSpPr>
              <p:cNvPr id="467" name="群組 60"/>
              <p:cNvGrpSpPr/>
              <p:nvPr/>
            </p:nvGrpSpPr>
            <p:grpSpPr>
              <a:xfrm>
                <a:off x="-1" y="-1"/>
                <a:ext cx="745432" cy="279248"/>
                <a:chOff x="0" y="0"/>
                <a:chExt cx="745430" cy="279247"/>
              </a:xfrm>
            </p:grpSpPr>
            <p:sp>
              <p:nvSpPr>
                <p:cNvPr id="464" name="Freeform 5"/>
                <p:cNvSpPr/>
                <p:nvPr/>
              </p:nvSpPr>
              <p:spPr>
                <a:xfrm>
                  <a:off x="99312" y="2336"/>
                  <a:ext cx="646119" cy="2745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5" name="Oval 14"/>
                <p:cNvSpPr/>
                <p:nvPr/>
              </p:nvSpPr>
              <p:spPr>
                <a:xfrm>
                  <a:off x="12852" y="12851"/>
                  <a:ext cx="253541" cy="25354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6" name="Freeform 15"/>
                <p:cNvSpPr/>
                <p:nvPr/>
              </p:nvSpPr>
              <p:spPr>
                <a:xfrm>
                  <a:off x="0" y="-1"/>
                  <a:ext cx="278077" cy="2792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8" name="文字方塊 67"/>
              <p:cNvSpPr txBox="1"/>
              <p:nvPr/>
            </p:nvSpPr>
            <p:spPr>
              <a:xfrm>
                <a:off x="206263" y="13604"/>
                <a:ext cx="581045" cy="2946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1100">
                    <a:solidFill>
                      <a:srgbClr val="FFFFFF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pPr/>
                <a:r>
                  <a:t>5 分鐘</a:t>
                </a:r>
              </a:p>
            </p:txBody>
          </p:sp>
        </p:grpSp>
      </p:grpSp>
      <p:grpSp>
        <p:nvGrpSpPr>
          <p:cNvPr id="478" name="群組 81"/>
          <p:cNvGrpSpPr/>
          <p:nvPr/>
        </p:nvGrpSpPr>
        <p:grpSpPr>
          <a:xfrm>
            <a:off x="10144190" y="1071552"/>
            <a:ext cx="1428736" cy="330685"/>
            <a:chOff x="0" y="0"/>
            <a:chExt cx="1428734" cy="330684"/>
          </a:xfrm>
        </p:grpSpPr>
        <p:grpSp>
          <p:nvGrpSpPr>
            <p:cNvPr id="476" name="群組 75"/>
            <p:cNvGrpSpPr/>
            <p:nvPr/>
          </p:nvGrpSpPr>
          <p:grpSpPr>
            <a:xfrm>
              <a:off x="0" y="22441"/>
              <a:ext cx="787308" cy="308244"/>
              <a:chOff x="0" y="-1"/>
              <a:chExt cx="787307" cy="308243"/>
            </a:xfrm>
          </p:grpSpPr>
          <p:grpSp>
            <p:nvGrpSpPr>
              <p:cNvPr id="474" name="群組 60"/>
              <p:cNvGrpSpPr/>
              <p:nvPr/>
            </p:nvGrpSpPr>
            <p:grpSpPr>
              <a:xfrm>
                <a:off x="-1" y="-2"/>
                <a:ext cx="745432" cy="279248"/>
                <a:chOff x="0" y="-1"/>
                <a:chExt cx="745430" cy="279246"/>
              </a:xfrm>
            </p:grpSpPr>
            <p:sp>
              <p:nvSpPr>
                <p:cNvPr id="471" name="Freeform 5"/>
                <p:cNvSpPr/>
                <p:nvPr/>
              </p:nvSpPr>
              <p:spPr>
                <a:xfrm>
                  <a:off x="99312" y="2336"/>
                  <a:ext cx="646119" cy="2745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2" name="Oval 14"/>
                <p:cNvSpPr/>
                <p:nvPr/>
              </p:nvSpPr>
              <p:spPr>
                <a:xfrm>
                  <a:off x="12852" y="12851"/>
                  <a:ext cx="253541" cy="25354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3" name="Freeform 15"/>
                <p:cNvSpPr/>
                <p:nvPr/>
              </p:nvSpPr>
              <p:spPr>
                <a:xfrm>
                  <a:off x="0" y="-2"/>
                  <a:ext cx="278077" cy="2792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75" name="文字方塊 85"/>
              <p:cNvSpPr txBox="1"/>
              <p:nvPr/>
            </p:nvSpPr>
            <p:spPr>
              <a:xfrm>
                <a:off x="206263" y="13604"/>
                <a:ext cx="581045" cy="2946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1100">
                    <a:solidFill>
                      <a:srgbClr val="FFFFFF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pPr/>
                <a:r>
                  <a:t>2 分鐘</a:t>
                </a:r>
              </a:p>
            </p:txBody>
          </p:sp>
        </p:grpSp>
        <p:pic>
          <p:nvPicPr>
            <p:cNvPr id="477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3" y="0"/>
              <a:ext cx="558002" cy="306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86" name="群組 89"/>
          <p:cNvGrpSpPr/>
          <p:nvPr/>
        </p:nvGrpSpPr>
        <p:grpSpPr>
          <a:xfrm>
            <a:off x="10144190" y="571484"/>
            <a:ext cx="1428736" cy="330686"/>
            <a:chOff x="0" y="0"/>
            <a:chExt cx="1428734" cy="330684"/>
          </a:xfrm>
        </p:grpSpPr>
        <p:grpSp>
          <p:nvGrpSpPr>
            <p:cNvPr id="484" name="群組 75"/>
            <p:cNvGrpSpPr/>
            <p:nvPr/>
          </p:nvGrpSpPr>
          <p:grpSpPr>
            <a:xfrm>
              <a:off x="0" y="22441"/>
              <a:ext cx="787308" cy="308244"/>
              <a:chOff x="0" y="-1"/>
              <a:chExt cx="787307" cy="308243"/>
            </a:xfrm>
          </p:grpSpPr>
          <p:grpSp>
            <p:nvGrpSpPr>
              <p:cNvPr id="482" name="群組 60"/>
              <p:cNvGrpSpPr/>
              <p:nvPr/>
            </p:nvGrpSpPr>
            <p:grpSpPr>
              <a:xfrm>
                <a:off x="-1" y="-2"/>
                <a:ext cx="745432" cy="279250"/>
                <a:chOff x="0" y="0"/>
                <a:chExt cx="745430" cy="279248"/>
              </a:xfrm>
            </p:grpSpPr>
            <p:sp>
              <p:nvSpPr>
                <p:cNvPr id="479" name="Freeform 5"/>
                <p:cNvSpPr/>
                <p:nvPr/>
              </p:nvSpPr>
              <p:spPr>
                <a:xfrm>
                  <a:off x="99312" y="2336"/>
                  <a:ext cx="646119" cy="2745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0" name="Oval 14"/>
                <p:cNvSpPr/>
                <p:nvPr/>
              </p:nvSpPr>
              <p:spPr>
                <a:xfrm>
                  <a:off x="12852" y="12851"/>
                  <a:ext cx="253541" cy="253545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1" name="Freeform 15"/>
                <p:cNvSpPr/>
                <p:nvPr/>
              </p:nvSpPr>
              <p:spPr>
                <a:xfrm>
                  <a:off x="0" y="-1"/>
                  <a:ext cx="278077" cy="27924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3" name="文字方塊 93"/>
              <p:cNvSpPr txBox="1"/>
              <p:nvPr/>
            </p:nvSpPr>
            <p:spPr>
              <a:xfrm>
                <a:off x="206263" y="13604"/>
                <a:ext cx="581045" cy="2946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1100">
                    <a:solidFill>
                      <a:srgbClr val="FFFFFF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pPr/>
                <a:r>
                  <a:t>2 分鐘</a:t>
                </a:r>
              </a:p>
            </p:txBody>
          </p:sp>
        </p:grpSp>
        <p:pic>
          <p:nvPicPr>
            <p:cNvPr id="485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19"/>
            <a:stretch>
              <a:fillRect/>
            </a:stretch>
          </p:blipFill>
          <p:spPr>
            <a:xfrm>
              <a:off x="870733" y="0"/>
              <a:ext cx="558002" cy="306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87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6"/>
            <a:ext cx="558002" cy="306002"/>
          </a:xfrm>
          <a:prstGeom prst="rect">
            <a:avLst/>
          </a:prstGeom>
          <a:ln w="12700">
            <a:miter lim="400000"/>
          </a:ln>
        </p:spPr>
      </p:pic>
      <p:sp>
        <p:nvSpPr>
          <p:cNvPr id="48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圖片版面配置區 10"/>
          <p:cNvSpPr/>
          <p:nvPr>
            <p:ph type="pic" sz="quarter" idx="13"/>
          </p:nvPr>
        </p:nvSpPr>
        <p:spPr>
          <a:xfrm>
            <a:off x="8586005" y="0"/>
            <a:ext cx="558002" cy="30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96" name="圖片版面配置區 13"/>
          <p:cNvSpPr/>
          <p:nvPr>
            <p:ph type="pic" sz="quarter" idx="14"/>
          </p:nvPr>
        </p:nvSpPr>
        <p:spPr>
          <a:xfrm>
            <a:off x="7930222" y="0"/>
            <a:ext cx="558002" cy="30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9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文字方塊 43"/>
          <p:cNvSpPr txBox="1"/>
          <p:nvPr/>
        </p:nvSpPr>
        <p:spPr>
          <a:xfrm>
            <a:off x="9215470" y="2500310"/>
            <a:ext cx="2357455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請到母片複製icon</a:t>
            </a:r>
          </a:p>
        </p:txBody>
      </p:sp>
      <p:grpSp>
        <p:nvGrpSpPr>
          <p:cNvPr id="513" name="群組 44"/>
          <p:cNvGrpSpPr/>
          <p:nvPr/>
        </p:nvGrpSpPr>
        <p:grpSpPr>
          <a:xfrm>
            <a:off x="9605998" y="2114467"/>
            <a:ext cx="1977845" cy="338636"/>
            <a:chOff x="0" y="0"/>
            <a:chExt cx="1977843" cy="338635"/>
          </a:xfrm>
        </p:grpSpPr>
        <p:pic>
          <p:nvPicPr>
            <p:cNvPr id="505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-1"/>
              <a:ext cx="550801" cy="306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6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4" r="0" b="7594"/>
            <a:stretch>
              <a:fillRect/>
            </a:stretch>
          </p:blipFill>
          <p:spPr>
            <a:xfrm>
              <a:off x="752481" y="-1"/>
              <a:ext cx="552055" cy="306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12" name="群組 75"/>
            <p:cNvGrpSpPr/>
            <p:nvPr/>
          </p:nvGrpSpPr>
          <p:grpSpPr>
            <a:xfrm>
              <a:off x="0" y="30392"/>
              <a:ext cx="787307" cy="308244"/>
              <a:chOff x="0" y="0"/>
              <a:chExt cx="787306" cy="308243"/>
            </a:xfrm>
          </p:grpSpPr>
          <p:grpSp>
            <p:nvGrpSpPr>
              <p:cNvPr id="510" name="群組 60"/>
              <p:cNvGrpSpPr/>
              <p:nvPr/>
            </p:nvGrpSpPr>
            <p:grpSpPr>
              <a:xfrm>
                <a:off x="-1" y="-1"/>
                <a:ext cx="745432" cy="279248"/>
                <a:chOff x="0" y="0"/>
                <a:chExt cx="745430" cy="279247"/>
              </a:xfrm>
            </p:grpSpPr>
            <p:sp>
              <p:nvSpPr>
                <p:cNvPr id="507" name="Freeform 5"/>
                <p:cNvSpPr/>
                <p:nvPr/>
              </p:nvSpPr>
              <p:spPr>
                <a:xfrm>
                  <a:off x="99312" y="2336"/>
                  <a:ext cx="646119" cy="2745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08" name="Oval 14"/>
                <p:cNvSpPr/>
                <p:nvPr/>
              </p:nvSpPr>
              <p:spPr>
                <a:xfrm>
                  <a:off x="12852" y="12851"/>
                  <a:ext cx="253541" cy="25354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09" name="Freeform 15"/>
                <p:cNvSpPr/>
                <p:nvPr/>
              </p:nvSpPr>
              <p:spPr>
                <a:xfrm>
                  <a:off x="-1" y="-1"/>
                  <a:ext cx="278078" cy="2792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11" name="文字方塊 49"/>
              <p:cNvSpPr txBox="1"/>
              <p:nvPr/>
            </p:nvSpPr>
            <p:spPr>
              <a:xfrm>
                <a:off x="206263" y="13604"/>
                <a:ext cx="581044" cy="2946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1100">
                    <a:solidFill>
                      <a:srgbClr val="FFFFFF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pPr/>
                <a:r>
                  <a:t>5 分鐘</a:t>
                </a:r>
              </a:p>
            </p:txBody>
          </p:sp>
        </p:grpSp>
      </p:grpSp>
      <p:grpSp>
        <p:nvGrpSpPr>
          <p:cNvPr id="521" name="群組 53"/>
          <p:cNvGrpSpPr/>
          <p:nvPr/>
        </p:nvGrpSpPr>
        <p:grpSpPr>
          <a:xfrm>
            <a:off x="10144190" y="1571618"/>
            <a:ext cx="1428736" cy="330685"/>
            <a:chOff x="0" y="0"/>
            <a:chExt cx="1428734" cy="330684"/>
          </a:xfrm>
        </p:grpSpPr>
        <p:pic>
          <p:nvPicPr>
            <p:cNvPr id="514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6"/>
            <a:stretch>
              <a:fillRect/>
            </a:stretch>
          </p:blipFill>
          <p:spPr>
            <a:xfrm>
              <a:off x="870733" y="-1"/>
              <a:ext cx="558002" cy="306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20" name="群組 75"/>
            <p:cNvGrpSpPr/>
            <p:nvPr/>
          </p:nvGrpSpPr>
          <p:grpSpPr>
            <a:xfrm>
              <a:off x="0" y="22441"/>
              <a:ext cx="787308" cy="308244"/>
              <a:chOff x="0" y="0"/>
              <a:chExt cx="787307" cy="308243"/>
            </a:xfrm>
          </p:grpSpPr>
          <p:grpSp>
            <p:nvGrpSpPr>
              <p:cNvPr id="518" name="群組 60"/>
              <p:cNvGrpSpPr/>
              <p:nvPr/>
            </p:nvGrpSpPr>
            <p:grpSpPr>
              <a:xfrm>
                <a:off x="-1" y="-1"/>
                <a:ext cx="745432" cy="279248"/>
                <a:chOff x="0" y="0"/>
                <a:chExt cx="745430" cy="279247"/>
              </a:xfrm>
            </p:grpSpPr>
            <p:sp>
              <p:nvSpPr>
                <p:cNvPr id="515" name="Freeform 5"/>
                <p:cNvSpPr/>
                <p:nvPr/>
              </p:nvSpPr>
              <p:spPr>
                <a:xfrm>
                  <a:off x="99312" y="2336"/>
                  <a:ext cx="646119" cy="2745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6" name="Oval 14"/>
                <p:cNvSpPr/>
                <p:nvPr/>
              </p:nvSpPr>
              <p:spPr>
                <a:xfrm>
                  <a:off x="12852" y="12851"/>
                  <a:ext cx="253541" cy="25354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7" name="Freeform 15"/>
                <p:cNvSpPr/>
                <p:nvPr/>
              </p:nvSpPr>
              <p:spPr>
                <a:xfrm>
                  <a:off x="0" y="-1"/>
                  <a:ext cx="278077" cy="2792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19" name="文字方塊 57"/>
              <p:cNvSpPr txBox="1"/>
              <p:nvPr/>
            </p:nvSpPr>
            <p:spPr>
              <a:xfrm>
                <a:off x="206263" y="13604"/>
                <a:ext cx="581045" cy="2946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1100">
                    <a:solidFill>
                      <a:srgbClr val="FFFFFF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pPr/>
                <a:r>
                  <a:t>5 分鐘</a:t>
                </a:r>
              </a:p>
            </p:txBody>
          </p:sp>
        </p:grpSp>
      </p:grpSp>
      <p:grpSp>
        <p:nvGrpSpPr>
          <p:cNvPr id="529" name="群組 61"/>
          <p:cNvGrpSpPr/>
          <p:nvPr/>
        </p:nvGrpSpPr>
        <p:grpSpPr>
          <a:xfrm>
            <a:off x="10144190" y="1071552"/>
            <a:ext cx="1428736" cy="330685"/>
            <a:chOff x="0" y="0"/>
            <a:chExt cx="1428734" cy="330684"/>
          </a:xfrm>
        </p:grpSpPr>
        <p:grpSp>
          <p:nvGrpSpPr>
            <p:cNvPr id="527" name="群組 75"/>
            <p:cNvGrpSpPr/>
            <p:nvPr/>
          </p:nvGrpSpPr>
          <p:grpSpPr>
            <a:xfrm>
              <a:off x="0" y="22441"/>
              <a:ext cx="787308" cy="308244"/>
              <a:chOff x="0" y="-1"/>
              <a:chExt cx="787307" cy="308243"/>
            </a:xfrm>
          </p:grpSpPr>
          <p:grpSp>
            <p:nvGrpSpPr>
              <p:cNvPr id="525" name="群組 60"/>
              <p:cNvGrpSpPr/>
              <p:nvPr/>
            </p:nvGrpSpPr>
            <p:grpSpPr>
              <a:xfrm>
                <a:off x="-1" y="-2"/>
                <a:ext cx="745432" cy="279248"/>
                <a:chOff x="0" y="-1"/>
                <a:chExt cx="745430" cy="279246"/>
              </a:xfrm>
            </p:grpSpPr>
            <p:sp>
              <p:nvSpPr>
                <p:cNvPr id="522" name="Freeform 5"/>
                <p:cNvSpPr/>
                <p:nvPr/>
              </p:nvSpPr>
              <p:spPr>
                <a:xfrm>
                  <a:off x="99312" y="2336"/>
                  <a:ext cx="646119" cy="2745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3" name="Oval 14"/>
                <p:cNvSpPr/>
                <p:nvPr/>
              </p:nvSpPr>
              <p:spPr>
                <a:xfrm>
                  <a:off x="12852" y="12851"/>
                  <a:ext cx="253541" cy="25354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4" name="Freeform 15"/>
                <p:cNvSpPr/>
                <p:nvPr/>
              </p:nvSpPr>
              <p:spPr>
                <a:xfrm>
                  <a:off x="0" y="-2"/>
                  <a:ext cx="278077" cy="2792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6" name="文字方塊 65"/>
              <p:cNvSpPr txBox="1"/>
              <p:nvPr/>
            </p:nvSpPr>
            <p:spPr>
              <a:xfrm>
                <a:off x="206263" y="13604"/>
                <a:ext cx="581045" cy="2946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1100">
                    <a:solidFill>
                      <a:srgbClr val="FFFFFF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pPr/>
                <a:r>
                  <a:t>2 分鐘</a:t>
                </a:r>
              </a:p>
            </p:txBody>
          </p:sp>
        </p:grpSp>
        <p:pic>
          <p:nvPicPr>
            <p:cNvPr id="528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3" y="0"/>
              <a:ext cx="558002" cy="306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37" name="群組 69"/>
          <p:cNvGrpSpPr/>
          <p:nvPr/>
        </p:nvGrpSpPr>
        <p:grpSpPr>
          <a:xfrm>
            <a:off x="10144190" y="571484"/>
            <a:ext cx="1428736" cy="330686"/>
            <a:chOff x="0" y="0"/>
            <a:chExt cx="1428734" cy="330684"/>
          </a:xfrm>
        </p:grpSpPr>
        <p:grpSp>
          <p:nvGrpSpPr>
            <p:cNvPr id="535" name="群組 75"/>
            <p:cNvGrpSpPr/>
            <p:nvPr/>
          </p:nvGrpSpPr>
          <p:grpSpPr>
            <a:xfrm>
              <a:off x="0" y="22441"/>
              <a:ext cx="787308" cy="308244"/>
              <a:chOff x="0" y="-1"/>
              <a:chExt cx="787307" cy="308243"/>
            </a:xfrm>
          </p:grpSpPr>
          <p:grpSp>
            <p:nvGrpSpPr>
              <p:cNvPr id="533" name="群組 60"/>
              <p:cNvGrpSpPr/>
              <p:nvPr/>
            </p:nvGrpSpPr>
            <p:grpSpPr>
              <a:xfrm>
                <a:off x="-1" y="-2"/>
                <a:ext cx="745432" cy="279250"/>
                <a:chOff x="0" y="0"/>
                <a:chExt cx="745430" cy="279248"/>
              </a:xfrm>
            </p:grpSpPr>
            <p:sp>
              <p:nvSpPr>
                <p:cNvPr id="530" name="Freeform 5"/>
                <p:cNvSpPr/>
                <p:nvPr/>
              </p:nvSpPr>
              <p:spPr>
                <a:xfrm>
                  <a:off x="99312" y="2336"/>
                  <a:ext cx="646119" cy="2745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1" name="Oval 14"/>
                <p:cNvSpPr/>
                <p:nvPr/>
              </p:nvSpPr>
              <p:spPr>
                <a:xfrm>
                  <a:off x="12852" y="12851"/>
                  <a:ext cx="253541" cy="253545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2" name="Freeform 15"/>
                <p:cNvSpPr/>
                <p:nvPr/>
              </p:nvSpPr>
              <p:spPr>
                <a:xfrm>
                  <a:off x="0" y="-1"/>
                  <a:ext cx="278077" cy="27924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34" name="文字方塊 73"/>
              <p:cNvSpPr txBox="1"/>
              <p:nvPr/>
            </p:nvSpPr>
            <p:spPr>
              <a:xfrm>
                <a:off x="206263" y="13604"/>
                <a:ext cx="581045" cy="2946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1100">
                    <a:solidFill>
                      <a:srgbClr val="FFFFFF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pPr/>
                <a:r>
                  <a:t>2 分鐘</a:t>
                </a:r>
              </a:p>
            </p:txBody>
          </p:sp>
        </p:grpSp>
        <p:pic>
          <p:nvPicPr>
            <p:cNvPr id="536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19"/>
            <a:stretch>
              <a:fillRect/>
            </a:stretch>
          </p:blipFill>
          <p:spPr>
            <a:xfrm>
              <a:off x="870733" y="0"/>
              <a:ext cx="558002" cy="306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38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6"/>
            <a:ext cx="558002" cy="306002"/>
          </a:xfrm>
          <a:prstGeom prst="rect">
            <a:avLst/>
          </a:prstGeom>
          <a:ln w="12700">
            <a:miter lim="400000"/>
          </a:ln>
        </p:spPr>
      </p:pic>
      <p:sp>
        <p:nvSpPr>
          <p:cNvPr id="539" name="文字方塊 39"/>
          <p:cNvSpPr txBox="1"/>
          <p:nvPr/>
        </p:nvSpPr>
        <p:spPr>
          <a:xfrm>
            <a:off x="9215470" y="2500310"/>
            <a:ext cx="2357455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請到母片複製icon</a:t>
            </a:r>
          </a:p>
        </p:txBody>
      </p:sp>
      <p:grpSp>
        <p:nvGrpSpPr>
          <p:cNvPr id="548" name="群組 40"/>
          <p:cNvGrpSpPr/>
          <p:nvPr/>
        </p:nvGrpSpPr>
        <p:grpSpPr>
          <a:xfrm>
            <a:off x="9605998" y="2114467"/>
            <a:ext cx="1977845" cy="338636"/>
            <a:chOff x="0" y="0"/>
            <a:chExt cx="1977843" cy="338635"/>
          </a:xfrm>
        </p:grpSpPr>
        <p:pic>
          <p:nvPicPr>
            <p:cNvPr id="540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-1"/>
              <a:ext cx="550801" cy="306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1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4" r="0" b="7594"/>
            <a:stretch>
              <a:fillRect/>
            </a:stretch>
          </p:blipFill>
          <p:spPr>
            <a:xfrm>
              <a:off x="752481" y="-1"/>
              <a:ext cx="552055" cy="306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47" name="群組 75"/>
            <p:cNvGrpSpPr/>
            <p:nvPr/>
          </p:nvGrpSpPr>
          <p:grpSpPr>
            <a:xfrm>
              <a:off x="0" y="30392"/>
              <a:ext cx="787307" cy="308244"/>
              <a:chOff x="0" y="0"/>
              <a:chExt cx="787306" cy="308243"/>
            </a:xfrm>
          </p:grpSpPr>
          <p:grpSp>
            <p:nvGrpSpPr>
              <p:cNvPr id="545" name="群組 60"/>
              <p:cNvGrpSpPr/>
              <p:nvPr/>
            </p:nvGrpSpPr>
            <p:grpSpPr>
              <a:xfrm>
                <a:off x="-1" y="-1"/>
                <a:ext cx="745432" cy="279248"/>
                <a:chOff x="0" y="0"/>
                <a:chExt cx="745430" cy="279247"/>
              </a:xfrm>
            </p:grpSpPr>
            <p:sp>
              <p:nvSpPr>
                <p:cNvPr id="542" name="Freeform 5"/>
                <p:cNvSpPr/>
                <p:nvPr/>
              </p:nvSpPr>
              <p:spPr>
                <a:xfrm>
                  <a:off x="99312" y="2336"/>
                  <a:ext cx="646119" cy="2745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3" name="Oval 14"/>
                <p:cNvSpPr/>
                <p:nvPr/>
              </p:nvSpPr>
              <p:spPr>
                <a:xfrm>
                  <a:off x="12852" y="12851"/>
                  <a:ext cx="253541" cy="25354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4" name="Freeform 15"/>
                <p:cNvSpPr/>
                <p:nvPr/>
              </p:nvSpPr>
              <p:spPr>
                <a:xfrm>
                  <a:off x="-1" y="-1"/>
                  <a:ext cx="278078" cy="2792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46" name="文字方塊 48"/>
              <p:cNvSpPr txBox="1"/>
              <p:nvPr/>
            </p:nvSpPr>
            <p:spPr>
              <a:xfrm>
                <a:off x="206263" y="13604"/>
                <a:ext cx="581044" cy="2946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1100">
                    <a:solidFill>
                      <a:srgbClr val="FFFFFF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pPr/>
                <a:r>
                  <a:t>5 分鐘</a:t>
                </a:r>
              </a:p>
            </p:txBody>
          </p:sp>
        </p:grpSp>
      </p:grpSp>
      <p:grpSp>
        <p:nvGrpSpPr>
          <p:cNvPr id="556" name="群組 61"/>
          <p:cNvGrpSpPr/>
          <p:nvPr/>
        </p:nvGrpSpPr>
        <p:grpSpPr>
          <a:xfrm>
            <a:off x="10144190" y="1571618"/>
            <a:ext cx="1428736" cy="330685"/>
            <a:chOff x="0" y="0"/>
            <a:chExt cx="1428734" cy="330684"/>
          </a:xfrm>
        </p:grpSpPr>
        <p:pic>
          <p:nvPicPr>
            <p:cNvPr id="549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6"/>
            <a:stretch>
              <a:fillRect/>
            </a:stretch>
          </p:blipFill>
          <p:spPr>
            <a:xfrm>
              <a:off x="870733" y="-1"/>
              <a:ext cx="558002" cy="306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55" name="群組 75"/>
            <p:cNvGrpSpPr/>
            <p:nvPr/>
          </p:nvGrpSpPr>
          <p:grpSpPr>
            <a:xfrm>
              <a:off x="0" y="22441"/>
              <a:ext cx="787308" cy="308244"/>
              <a:chOff x="0" y="0"/>
              <a:chExt cx="787307" cy="308243"/>
            </a:xfrm>
          </p:grpSpPr>
          <p:grpSp>
            <p:nvGrpSpPr>
              <p:cNvPr id="553" name="群組 60"/>
              <p:cNvGrpSpPr/>
              <p:nvPr/>
            </p:nvGrpSpPr>
            <p:grpSpPr>
              <a:xfrm>
                <a:off x="-1" y="-1"/>
                <a:ext cx="745432" cy="279248"/>
                <a:chOff x="0" y="0"/>
                <a:chExt cx="745430" cy="279247"/>
              </a:xfrm>
            </p:grpSpPr>
            <p:sp>
              <p:nvSpPr>
                <p:cNvPr id="550" name="Freeform 5"/>
                <p:cNvSpPr/>
                <p:nvPr/>
              </p:nvSpPr>
              <p:spPr>
                <a:xfrm>
                  <a:off x="99312" y="2336"/>
                  <a:ext cx="646119" cy="2745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1" name="Oval 14"/>
                <p:cNvSpPr/>
                <p:nvPr/>
              </p:nvSpPr>
              <p:spPr>
                <a:xfrm>
                  <a:off x="12852" y="12851"/>
                  <a:ext cx="253541" cy="25354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2" name="Freeform 15"/>
                <p:cNvSpPr/>
                <p:nvPr/>
              </p:nvSpPr>
              <p:spPr>
                <a:xfrm>
                  <a:off x="0" y="-1"/>
                  <a:ext cx="278077" cy="2792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54" name="文字方塊 70"/>
              <p:cNvSpPr txBox="1"/>
              <p:nvPr/>
            </p:nvSpPr>
            <p:spPr>
              <a:xfrm>
                <a:off x="206263" y="13604"/>
                <a:ext cx="581045" cy="2946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1100">
                    <a:solidFill>
                      <a:srgbClr val="FFFFFF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pPr/>
                <a:r>
                  <a:t>5 分鐘</a:t>
                </a:r>
              </a:p>
            </p:txBody>
          </p:sp>
        </p:grpSp>
      </p:grpSp>
      <p:grpSp>
        <p:nvGrpSpPr>
          <p:cNvPr id="564" name="群組 80"/>
          <p:cNvGrpSpPr/>
          <p:nvPr/>
        </p:nvGrpSpPr>
        <p:grpSpPr>
          <a:xfrm>
            <a:off x="10144190" y="1071552"/>
            <a:ext cx="1428736" cy="330685"/>
            <a:chOff x="0" y="0"/>
            <a:chExt cx="1428734" cy="330684"/>
          </a:xfrm>
        </p:grpSpPr>
        <p:grpSp>
          <p:nvGrpSpPr>
            <p:cNvPr id="562" name="群組 75"/>
            <p:cNvGrpSpPr/>
            <p:nvPr/>
          </p:nvGrpSpPr>
          <p:grpSpPr>
            <a:xfrm>
              <a:off x="0" y="22441"/>
              <a:ext cx="787308" cy="308244"/>
              <a:chOff x="0" y="-1"/>
              <a:chExt cx="787307" cy="308243"/>
            </a:xfrm>
          </p:grpSpPr>
          <p:grpSp>
            <p:nvGrpSpPr>
              <p:cNvPr id="560" name="群組 60"/>
              <p:cNvGrpSpPr/>
              <p:nvPr/>
            </p:nvGrpSpPr>
            <p:grpSpPr>
              <a:xfrm>
                <a:off x="-1" y="-2"/>
                <a:ext cx="745432" cy="279248"/>
                <a:chOff x="0" y="-1"/>
                <a:chExt cx="745430" cy="279246"/>
              </a:xfrm>
            </p:grpSpPr>
            <p:sp>
              <p:nvSpPr>
                <p:cNvPr id="557" name="Freeform 5"/>
                <p:cNvSpPr/>
                <p:nvPr/>
              </p:nvSpPr>
              <p:spPr>
                <a:xfrm>
                  <a:off x="99312" y="2336"/>
                  <a:ext cx="646119" cy="2745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8" name="Oval 14"/>
                <p:cNvSpPr/>
                <p:nvPr/>
              </p:nvSpPr>
              <p:spPr>
                <a:xfrm>
                  <a:off x="12852" y="12851"/>
                  <a:ext cx="253541" cy="25354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9" name="Freeform 15"/>
                <p:cNvSpPr/>
                <p:nvPr/>
              </p:nvSpPr>
              <p:spPr>
                <a:xfrm>
                  <a:off x="0" y="-2"/>
                  <a:ext cx="278077" cy="2792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1" name="文字方塊 84"/>
              <p:cNvSpPr txBox="1"/>
              <p:nvPr/>
            </p:nvSpPr>
            <p:spPr>
              <a:xfrm>
                <a:off x="206263" y="13604"/>
                <a:ext cx="581045" cy="2946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1100">
                    <a:solidFill>
                      <a:srgbClr val="FFFFFF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pPr/>
                <a:r>
                  <a:t>2 分鐘</a:t>
                </a:r>
              </a:p>
            </p:txBody>
          </p:sp>
        </p:grpSp>
        <p:pic>
          <p:nvPicPr>
            <p:cNvPr id="563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3" y="0"/>
              <a:ext cx="558002" cy="306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72" name="群組 88"/>
          <p:cNvGrpSpPr/>
          <p:nvPr/>
        </p:nvGrpSpPr>
        <p:grpSpPr>
          <a:xfrm>
            <a:off x="10144190" y="571484"/>
            <a:ext cx="1428736" cy="330686"/>
            <a:chOff x="0" y="0"/>
            <a:chExt cx="1428734" cy="330684"/>
          </a:xfrm>
        </p:grpSpPr>
        <p:grpSp>
          <p:nvGrpSpPr>
            <p:cNvPr id="570" name="群組 75"/>
            <p:cNvGrpSpPr/>
            <p:nvPr/>
          </p:nvGrpSpPr>
          <p:grpSpPr>
            <a:xfrm>
              <a:off x="0" y="22441"/>
              <a:ext cx="787308" cy="308244"/>
              <a:chOff x="0" y="-1"/>
              <a:chExt cx="787307" cy="308243"/>
            </a:xfrm>
          </p:grpSpPr>
          <p:grpSp>
            <p:nvGrpSpPr>
              <p:cNvPr id="568" name="群組 60"/>
              <p:cNvGrpSpPr/>
              <p:nvPr/>
            </p:nvGrpSpPr>
            <p:grpSpPr>
              <a:xfrm>
                <a:off x="-1" y="-2"/>
                <a:ext cx="745432" cy="279250"/>
                <a:chOff x="0" y="0"/>
                <a:chExt cx="745430" cy="279248"/>
              </a:xfrm>
            </p:grpSpPr>
            <p:sp>
              <p:nvSpPr>
                <p:cNvPr id="565" name="Freeform 5"/>
                <p:cNvSpPr/>
                <p:nvPr/>
              </p:nvSpPr>
              <p:spPr>
                <a:xfrm>
                  <a:off x="99312" y="2336"/>
                  <a:ext cx="646119" cy="2745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6" name="Oval 14"/>
                <p:cNvSpPr/>
                <p:nvPr/>
              </p:nvSpPr>
              <p:spPr>
                <a:xfrm>
                  <a:off x="12852" y="12851"/>
                  <a:ext cx="253541" cy="253545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7" name="Freeform 15"/>
                <p:cNvSpPr/>
                <p:nvPr/>
              </p:nvSpPr>
              <p:spPr>
                <a:xfrm>
                  <a:off x="0" y="-1"/>
                  <a:ext cx="278077" cy="27924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9" name="文字方塊 92"/>
              <p:cNvSpPr txBox="1"/>
              <p:nvPr/>
            </p:nvSpPr>
            <p:spPr>
              <a:xfrm>
                <a:off x="206263" y="13604"/>
                <a:ext cx="581045" cy="2946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1100">
                    <a:solidFill>
                      <a:srgbClr val="FFFFFF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pPr/>
                <a:r>
                  <a:t>2 分鐘</a:t>
                </a:r>
              </a:p>
            </p:txBody>
          </p:sp>
        </p:grpSp>
        <p:pic>
          <p:nvPicPr>
            <p:cNvPr id="571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19"/>
            <a:stretch>
              <a:fillRect/>
            </a:stretch>
          </p:blipFill>
          <p:spPr>
            <a:xfrm>
              <a:off x="870733" y="0"/>
              <a:ext cx="558002" cy="306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73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6"/>
            <a:ext cx="558002" cy="306002"/>
          </a:xfrm>
          <a:prstGeom prst="rect">
            <a:avLst/>
          </a:prstGeom>
          <a:ln w="12700">
            <a:miter lim="400000"/>
          </a:ln>
        </p:spPr>
      </p:pic>
      <p:sp>
        <p:nvSpPr>
          <p:cNvPr id="57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上課須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圓角矩形 80"/>
          <p:cNvSpPr/>
          <p:nvPr/>
        </p:nvSpPr>
        <p:spPr>
          <a:xfrm>
            <a:off x="1328715" y="1357303"/>
            <a:ext cx="6572296" cy="3071835"/>
          </a:xfrm>
          <a:prstGeom prst="roundRect">
            <a:avLst>
              <a:gd name="adj" fmla="val 2667"/>
            </a:avLst>
          </a:prstGeom>
          <a:solidFill>
            <a:srgbClr val="E6E6E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2" name="Freeform 7"/>
          <p:cNvSpPr/>
          <p:nvPr/>
        </p:nvSpPr>
        <p:spPr>
          <a:xfrm>
            <a:off x="1328715" y="857237"/>
            <a:ext cx="6572295" cy="5543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7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5605"/>
                </a:lnTo>
                <a:cubicBezTo>
                  <a:pt x="0" y="2509"/>
                  <a:pt x="212" y="0"/>
                  <a:pt x="473" y="0"/>
                </a:cubicBez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3" name="矩形 83"/>
          <p:cNvSpPr txBox="1"/>
          <p:nvPr/>
        </p:nvSpPr>
        <p:spPr>
          <a:xfrm>
            <a:off x="2844051" y="903602"/>
            <a:ext cx="3541622" cy="510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24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同學，歡迎你參加本課程 </a:t>
            </a:r>
          </a:p>
        </p:txBody>
      </p:sp>
      <p:sp>
        <p:nvSpPr>
          <p:cNvPr id="584" name="Text Box 15"/>
          <p:cNvSpPr txBox="1"/>
          <p:nvPr/>
        </p:nvSpPr>
        <p:spPr>
          <a:xfrm>
            <a:off x="1685905" y="2598866"/>
            <a:ext cx="5996939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600">
                <a:solidFill>
                  <a:srgbClr val="595959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隨時準備好，老師</a:t>
            </a:r>
            <a:r>
              <a:rPr>
                <a:solidFill>
                  <a:srgbClr val="BE651D"/>
                </a:solidFill>
              </a:rPr>
              <a:t>會呼叫你的名字進行互動</a:t>
            </a:r>
            <a:r>
              <a:t>，鼓勵用麥克風提問。</a:t>
            </a:r>
          </a:p>
        </p:txBody>
      </p:sp>
      <p:sp>
        <p:nvSpPr>
          <p:cNvPr id="585" name="Text Box 13"/>
          <p:cNvSpPr txBox="1"/>
          <p:nvPr/>
        </p:nvSpPr>
        <p:spPr>
          <a:xfrm>
            <a:off x="1685905" y="1552568"/>
            <a:ext cx="4913172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600">
                <a:solidFill>
                  <a:srgbClr val="595959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請</a:t>
            </a:r>
            <a:r>
              <a:rPr>
                <a:solidFill>
                  <a:srgbClr val="BE651D"/>
                </a:solidFill>
              </a:rPr>
              <a:t>關閉你的FB 、Line等溝通工具</a:t>
            </a:r>
            <a:r>
              <a:t>，以免影響你上課。</a:t>
            </a:r>
          </a:p>
        </p:txBody>
      </p:sp>
      <p:sp>
        <p:nvSpPr>
          <p:cNvPr id="586" name="Text Box 15"/>
          <p:cNvSpPr txBox="1"/>
          <p:nvPr/>
        </p:nvSpPr>
        <p:spPr>
          <a:xfrm>
            <a:off x="1685905" y="3891386"/>
            <a:ext cx="5996939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600">
                <a:solidFill>
                  <a:srgbClr val="BE651D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軟體安裝</a:t>
            </a:r>
            <a:r>
              <a:rPr>
                <a:solidFill>
                  <a:srgbClr val="595959"/>
                </a:solidFill>
              </a:rPr>
              <a:t>請在上課前安裝完成，未完成的同學，請盡快進行安裝。</a:t>
            </a:r>
          </a:p>
        </p:txBody>
      </p:sp>
      <p:sp>
        <p:nvSpPr>
          <p:cNvPr id="587" name="Text Box 13"/>
          <p:cNvSpPr txBox="1"/>
          <p:nvPr/>
        </p:nvSpPr>
        <p:spPr>
          <a:xfrm>
            <a:off x="1685905" y="3122016"/>
            <a:ext cx="5929356" cy="706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>
                <a:solidFill>
                  <a:srgbClr val="595959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如果有緊急事情，你必需離開線上教室，請用</a:t>
            </a:r>
            <a:r>
              <a:rPr>
                <a:solidFill>
                  <a:srgbClr val="BE651D"/>
                </a:solidFill>
              </a:rPr>
              <a:t>聊天室私訊</a:t>
            </a:r>
            <a:r>
              <a:t>給老師，以免老師癡癡呼喚你的名字。</a:t>
            </a:r>
          </a:p>
        </p:txBody>
      </p:sp>
      <p:sp>
        <p:nvSpPr>
          <p:cNvPr id="588" name="Freeform 5"/>
          <p:cNvSpPr/>
          <p:nvPr/>
        </p:nvSpPr>
        <p:spPr>
          <a:xfrm>
            <a:off x="1454299" y="1621834"/>
            <a:ext cx="231606" cy="200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9" name="Freeform 5"/>
          <p:cNvSpPr/>
          <p:nvPr/>
        </p:nvSpPr>
        <p:spPr>
          <a:xfrm>
            <a:off x="1454299" y="2668134"/>
            <a:ext cx="231606" cy="200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0" name="Freeform 5"/>
          <p:cNvSpPr/>
          <p:nvPr/>
        </p:nvSpPr>
        <p:spPr>
          <a:xfrm>
            <a:off x="1454299" y="3314393"/>
            <a:ext cx="231606" cy="200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1" name="Freeform 5"/>
          <p:cNvSpPr/>
          <p:nvPr/>
        </p:nvSpPr>
        <p:spPr>
          <a:xfrm>
            <a:off x="1454299" y="3960652"/>
            <a:ext cx="231606" cy="200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2" name="矩形 102"/>
          <p:cNvSpPr/>
          <p:nvPr/>
        </p:nvSpPr>
        <p:spPr>
          <a:xfrm flipH="1">
            <a:off x="1757342" y="2500220"/>
            <a:ext cx="5887685" cy="12702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3" name="矩形 103"/>
          <p:cNvSpPr/>
          <p:nvPr/>
        </p:nvSpPr>
        <p:spPr>
          <a:xfrm flipH="1">
            <a:off x="1757342" y="3023369"/>
            <a:ext cx="5887685" cy="12702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4" name="矩形 104"/>
          <p:cNvSpPr/>
          <p:nvPr/>
        </p:nvSpPr>
        <p:spPr>
          <a:xfrm flipH="1">
            <a:off x="1757342" y="3792739"/>
            <a:ext cx="5887685" cy="12702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5" name="矩形 105"/>
          <p:cNvSpPr/>
          <p:nvPr/>
        </p:nvSpPr>
        <p:spPr>
          <a:xfrm flipH="1">
            <a:off x="1799013" y="1977070"/>
            <a:ext cx="5887685" cy="12702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6" name="Text Box 13"/>
          <p:cNvSpPr txBox="1"/>
          <p:nvPr/>
        </p:nvSpPr>
        <p:spPr>
          <a:xfrm>
            <a:off x="1693670" y="2075718"/>
            <a:ext cx="5996939" cy="37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600">
                <a:solidFill>
                  <a:srgbClr val="595959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考量頻寬、雜音，請預設</a:t>
            </a:r>
            <a:r>
              <a:rPr>
                <a:solidFill>
                  <a:srgbClr val="BE651D"/>
                </a:solidFill>
              </a:rPr>
              <a:t>關閉攝影機、麥克風</a:t>
            </a:r>
            <a:r>
              <a:t>，若有需要再打開。</a:t>
            </a:r>
          </a:p>
        </p:txBody>
      </p:sp>
      <p:sp>
        <p:nvSpPr>
          <p:cNvPr id="597" name="Freeform 5"/>
          <p:cNvSpPr/>
          <p:nvPr/>
        </p:nvSpPr>
        <p:spPr>
          <a:xfrm>
            <a:off x="1462065" y="2144983"/>
            <a:ext cx="231606" cy="200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課程檔案下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20" y="928675"/>
            <a:ext cx="8643967" cy="3645361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流程圖: 程序 83"/>
          <p:cNvSpPr/>
          <p:nvPr/>
        </p:nvSpPr>
        <p:spPr>
          <a:xfrm>
            <a:off x="5237824" y="2987669"/>
            <a:ext cx="825220" cy="142879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8" tIns="45718" rIns="45718" bIns="45718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09" name="語音泡泡: 矩形 6"/>
          <p:cNvGrpSpPr/>
          <p:nvPr/>
        </p:nvGrpSpPr>
        <p:grpSpPr>
          <a:xfrm>
            <a:off x="5863035" y="2403473"/>
            <a:ext cx="1569664" cy="549144"/>
            <a:chOff x="0" y="0"/>
            <a:chExt cx="1569663" cy="549142"/>
          </a:xfrm>
        </p:grpSpPr>
        <p:sp>
          <p:nvSpPr>
            <p:cNvPr id="607" name="形狀"/>
            <p:cNvSpPr/>
            <p:nvPr/>
          </p:nvSpPr>
          <p:spPr>
            <a:xfrm>
              <a:off x="0" y="0"/>
              <a:ext cx="1569664" cy="549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527"/>
                  </a:lnTo>
                  <a:lnTo>
                    <a:pt x="9000" y="14527"/>
                  </a:lnTo>
                  <a:lnTo>
                    <a:pt x="1685" y="21600"/>
                  </a:lnTo>
                  <a:lnTo>
                    <a:pt x="3600" y="14527"/>
                  </a:lnTo>
                  <a:lnTo>
                    <a:pt x="0" y="14527"/>
                  </a:lnTo>
                  <a:lnTo>
                    <a:pt x="0" y="8474"/>
                  </a:lnTo>
                  <a:close/>
                </a:path>
              </a:pathLst>
            </a:custGeom>
            <a:solidFill>
              <a:schemeClr val="accent5"/>
            </a:solidFill>
            <a:ln w="25400" cap="flat">
              <a:solidFill>
                <a:srgbClr val="BE651D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08" name="課程檔案下載"/>
            <p:cNvSpPr txBox="1"/>
            <p:nvPr/>
          </p:nvSpPr>
          <p:spPr>
            <a:xfrm>
              <a:off x="199360" y="11946"/>
              <a:ext cx="1170939" cy="345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pPr/>
              <a:r>
                <a:t>課程檔案下載</a:t>
              </a:r>
            </a:p>
          </p:txBody>
        </p:sp>
      </p:grpSp>
      <p:sp>
        <p:nvSpPr>
          <p:cNvPr id="610" name="文字方塊 91"/>
          <p:cNvSpPr txBox="1"/>
          <p:nvPr/>
        </p:nvSpPr>
        <p:spPr>
          <a:xfrm>
            <a:off x="428595" y="281987"/>
            <a:ext cx="8286809" cy="662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2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課程檔案下載</a:t>
            </a:r>
          </a:p>
        </p:txBody>
      </p:sp>
      <p:sp>
        <p:nvSpPr>
          <p:cNvPr id="61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OOM 學員操作說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文字方塊 80"/>
          <p:cNvSpPr txBox="1"/>
          <p:nvPr/>
        </p:nvSpPr>
        <p:spPr>
          <a:xfrm>
            <a:off x="428595" y="281987"/>
            <a:ext cx="8286809" cy="662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2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ZOOM 學員操作說明</a:t>
            </a:r>
          </a:p>
        </p:txBody>
      </p:sp>
      <p:pic>
        <p:nvPicPr>
          <p:cNvPr id="619" name="圖片 81" descr="圖片 8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4638" y="857237"/>
            <a:ext cx="6688102" cy="3763046"/>
          </a:xfrm>
          <a:prstGeom prst="rect">
            <a:avLst/>
          </a:prstGeom>
          <a:ln w="12700">
            <a:miter lim="400000"/>
          </a:ln>
        </p:spPr>
      </p:pic>
      <p:sp>
        <p:nvSpPr>
          <p:cNvPr id="620" name="矩形 83"/>
          <p:cNvSpPr txBox="1"/>
          <p:nvPr/>
        </p:nvSpPr>
        <p:spPr>
          <a:xfrm>
            <a:off x="5727186" y="1282007"/>
            <a:ext cx="2501636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chemeClr val="accent5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查看選項/共同註記/筆</a:t>
            </a:r>
            <a:r>
              <a:rPr b="0" sz="1100">
                <a:solidFill>
                  <a:srgbClr val="808080"/>
                </a:solidFill>
              </a:rPr>
              <a:t>（連連看）</a:t>
            </a:r>
          </a:p>
        </p:txBody>
      </p:sp>
      <p:sp>
        <p:nvSpPr>
          <p:cNvPr id="621" name="流程圖: 程序 88"/>
          <p:cNvSpPr/>
          <p:nvPr/>
        </p:nvSpPr>
        <p:spPr>
          <a:xfrm>
            <a:off x="4698974" y="1306196"/>
            <a:ext cx="785820" cy="190250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8" tIns="45718" rIns="45718" bIns="45718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2" name="流程圖: 程序 89"/>
          <p:cNvSpPr/>
          <p:nvPr/>
        </p:nvSpPr>
        <p:spPr>
          <a:xfrm>
            <a:off x="3747168" y="1758342"/>
            <a:ext cx="378201" cy="357193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8" tIns="45718" rIns="45718" bIns="45718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3" name="流程圖: 程序 91"/>
          <p:cNvSpPr/>
          <p:nvPr/>
        </p:nvSpPr>
        <p:spPr>
          <a:xfrm>
            <a:off x="5392344" y="4275168"/>
            <a:ext cx="459446" cy="349008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8" tIns="45718" rIns="45718" bIns="45718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26" name="橢圓 97"/>
          <p:cNvGrpSpPr/>
          <p:nvPr/>
        </p:nvGrpSpPr>
        <p:grpSpPr>
          <a:xfrm>
            <a:off x="5484791" y="3965090"/>
            <a:ext cx="297407" cy="297407"/>
            <a:chOff x="0" y="0"/>
            <a:chExt cx="297405" cy="297405"/>
          </a:xfrm>
        </p:grpSpPr>
        <p:sp>
          <p:nvSpPr>
            <p:cNvPr id="624" name="圓形"/>
            <p:cNvSpPr/>
            <p:nvPr/>
          </p:nvSpPr>
          <p:spPr>
            <a:xfrm>
              <a:off x="0" y="0"/>
              <a:ext cx="297407" cy="297407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5" name="1"/>
            <p:cNvSpPr txBox="1"/>
            <p:nvPr/>
          </p:nvSpPr>
          <p:spPr>
            <a:xfrm>
              <a:off x="85201" y="43554"/>
              <a:ext cx="127001" cy="2102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629" name="橢圓 98"/>
          <p:cNvGrpSpPr/>
          <p:nvPr/>
        </p:nvGrpSpPr>
        <p:grpSpPr>
          <a:xfrm>
            <a:off x="4947649" y="3095941"/>
            <a:ext cx="297407" cy="297407"/>
            <a:chOff x="0" y="0"/>
            <a:chExt cx="297405" cy="297405"/>
          </a:xfrm>
        </p:grpSpPr>
        <p:sp>
          <p:nvSpPr>
            <p:cNvPr id="627" name="圓形"/>
            <p:cNvSpPr/>
            <p:nvPr/>
          </p:nvSpPr>
          <p:spPr>
            <a:xfrm>
              <a:off x="0" y="0"/>
              <a:ext cx="297407" cy="297407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8" name="2"/>
            <p:cNvSpPr txBox="1"/>
            <p:nvPr/>
          </p:nvSpPr>
          <p:spPr>
            <a:xfrm>
              <a:off x="85201" y="43554"/>
              <a:ext cx="127001" cy="2102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632" name="橢圓 99"/>
          <p:cNvGrpSpPr/>
          <p:nvPr/>
        </p:nvGrpSpPr>
        <p:grpSpPr>
          <a:xfrm>
            <a:off x="4238542" y="4643844"/>
            <a:ext cx="297407" cy="297407"/>
            <a:chOff x="0" y="0"/>
            <a:chExt cx="297405" cy="297405"/>
          </a:xfrm>
        </p:grpSpPr>
        <p:sp>
          <p:nvSpPr>
            <p:cNvPr id="630" name="圓形"/>
            <p:cNvSpPr/>
            <p:nvPr/>
          </p:nvSpPr>
          <p:spPr>
            <a:xfrm>
              <a:off x="0" y="0"/>
              <a:ext cx="297407" cy="297407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1" name="3"/>
            <p:cNvSpPr txBox="1"/>
            <p:nvPr/>
          </p:nvSpPr>
          <p:spPr>
            <a:xfrm>
              <a:off x="85201" y="43554"/>
              <a:ext cx="127001" cy="2102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635" name="橢圓 100"/>
          <p:cNvGrpSpPr/>
          <p:nvPr/>
        </p:nvGrpSpPr>
        <p:grpSpPr>
          <a:xfrm>
            <a:off x="1333558" y="4643844"/>
            <a:ext cx="297407" cy="297407"/>
            <a:chOff x="0" y="0"/>
            <a:chExt cx="297405" cy="297405"/>
          </a:xfrm>
        </p:grpSpPr>
        <p:sp>
          <p:nvSpPr>
            <p:cNvPr id="633" name="圓形"/>
            <p:cNvSpPr/>
            <p:nvPr/>
          </p:nvSpPr>
          <p:spPr>
            <a:xfrm>
              <a:off x="0" y="0"/>
              <a:ext cx="297407" cy="297407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4" name="4"/>
            <p:cNvSpPr txBox="1"/>
            <p:nvPr/>
          </p:nvSpPr>
          <p:spPr>
            <a:xfrm>
              <a:off x="85201" y="43554"/>
              <a:ext cx="127001" cy="2102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638" name="橢圓 101"/>
          <p:cNvGrpSpPr/>
          <p:nvPr/>
        </p:nvGrpSpPr>
        <p:grpSpPr>
          <a:xfrm>
            <a:off x="5499548" y="1268721"/>
            <a:ext cx="297407" cy="297407"/>
            <a:chOff x="0" y="0"/>
            <a:chExt cx="297405" cy="297405"/>
          </a:xfrm>
        </p:grpSpPr>
        <p:sp>
          <p:nvSpPr>
            <p:cNvPr id="636" name="圓形"/>
            <p:cNvSpPr/>
            <p:nvPr/>
          </p:nvSpPr>
          <p:spPr>
            <a:xfrm>
              <a:off x="0" y="0"/>
              <a:ext cx="297407" cy="297407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7" name="5"/>
            <p:cNvSpPr txBox="1"/>
            <p:nvPr/>
          </p:nvSpPr>
          <p:spPr>
            <a:xfrm>
              <a:off x="85201" y="43554"/>
              <a:ext cx="127001" cy="2102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  <a:latin typeface="微軟正黑體"/>
                  <a:ea typeface="微軟正黑體"/>
                  <a:cs typeface="微軟正黑體"/>
                  <a:sym typeface="微軟正黑體"/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639" name="流程圖: 程序 102"/>
          <p:cNvSpPr/>
          <p:nvPr/>
        </p:nvSpPr>
        <p:spPr>
          <a:xfrm>
            <a:off x="3673130" y="3798241"/>
            <a:ext cx="617855" cy="214316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8" tIns="45718" rIns="45718" bIns="45718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0" name="矩形 103"/>
          <p:cNvSpPr txBox="1"/>
          <p:nvPr/>
        </p:nvSpPr>
        <p:spPr>
          <a:xfrm>
            <a:off x="5199040" y="3083860"/>
            <a:ext cx="3143274" cy="970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chemeClr val="accent5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共享螢幕</a:t>
            </a:r>
            <a:r>
              <a:rPr b="0" sz="1100">
                <a:solidFill>
                  <a:srgbClr val="808080"/>
                </a:solidFill>
              </a:rPr>
              <a:t>（指導演練；點評作品）</a:t>
            </a:r>
            <a:endParaRPr sz="1100">
              <a:solidFill>
                <a:srgbClr val="808080"/>
              </a:solidFill>
            </a:endParaRPr>
          </a:p>
          <a:p>
            <a:pPr>
              <a:defRPr sz="1100">
                <a:solidFill>
                  <a:srgbClr val="808080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老師須先停止共享螢幕</a:t>
            </a:r>
          </a:p>
          <a:p>
            <a:pPr>
              <a:defRPr sz="1100">
                <a:solidFill>
                  <a:srgbClr val="808080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才能請學生共享螢幕</a:t>
            </a:r>
          </a:p>
        </p:txBody>
      </p:sp>
      <p:cxnSp>
        <p:nvCxnSpPr>
          <p:cNvPr id="641" name="圖案 104"/>
          <p:cNvCxnSpPr>
            <a:stCxn id="621" idx="0"/>
            <a:endCxn id="622" idx="0"/>
          </p:cNvCxnSpPr>
          <p:nvPr/>
        </p:nvCxnSpPr>
        <p:spPr>
          <a:xfrm flipH="1">
            <a:off x="3937000" y="1397000"/>
            <a:ext cx="1155700" cy="546100"/>
          </a:xfrm>
          <a:prstGeom prst="bentConnector2">
            <a:avLst/>
          </a:prstGeom>
          <a:ln w="19050">
            <a:solidFill>
              <a:srgbClr val="F57B17"/>
            </a:solidFill>
            <a:tailEnd type="triangle"/>
          </a:ln>
        </p:spPr>
      </p:cxnSp>
      <p:cxnSp>
        <p:nvCxnSpPr>
          <p:cNvPr id="642" name="圖案 28"/>
          <p:cNvCxnSpPr>
            <a:stCxn id="645" idx="0"/>
            <a:endCxn id="639" idx="0"/>
          </p:cNvCxnSpPr>
          <p:nvPr/>
        </p:nvCxnSpPr>
        <p:spPr>
          <a:xfrm flipH="1" flipV="1">
            <a:off x="3987800" y="3911600"/>
            <a:ext cx="558800" cy="533400"/>
          </a:xfrm>
          <a:prstGeom prst="bentConnector5">
            <a:avLst>
              <a:gd name="adj1" fmla="val 90909"/>
              <a:gd name="adj2" fmla="val 57142"/>
              <a:gd name="adj3" fmla="val -2272"/>
            </a:avLst>
          </a:prstGeom>
          <a:ln w="19050">
            <a:solidFill>
              <a:srgbClr val="F57B17"/>
            </a:solidFill>
            <a:tailEnd type="triangle"/>
          </a:ln>
        </p:spPr>
      </p:cxnSp>
      <p:sp>
        <p:nvSpPr>
          <p:cNvPr id="643" name="直線接點 106"/>
          <p:cNvSpPr/>
          <p:nvPr/>
        </p:nvSpPr>
        <p:spPr>
          <a:xfrm flipH="1" flipV="1">
            <a:off x="5096352" y="3393493"/>
            <a:ext cx="2" cy="868976"/>
          </a:xfrm>
          <a:prstGeom prst="line">
            <a:avLst/>
          </a:prstGeom>
          <a:ln w="19050">
            <a:solidFill>
              <a:srgbClr val="F57B17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44" name="流程圖: 程序 107"/>
          <p:cNvSpPr/>
          <p:nvPr/>
        </p:nvSpPr>
        <p:spPr>
          <a:xfrm>
            <a:off x="4841849" y="4275168"/>
            <a:ext cx="509008" cy="349008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8" tIns="45718" rIns="45718" bIns="45718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5" name="流程圖: 程序 108"/>
          <p:cNvSpPr/>
          <p:nvPr/>
        </p:nvSpPr>
        <p:spPr>
          <a:xfrm>
            <a:off x="4310967" y="4275168"/>
            <a:ext cx="459446" cy="349008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8" tIns="45718" rIns="45718" bIns="45718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6" name="矩形 109"/>
          <p:cNvSpPr txBox="1"/>
          <p:nvPr/>
        </p:nvSpPr>
        <p:spPr>
          <a:xfrm>
            <a:off x="4463822" y="4633454"/>
            <a:ext cx="1042537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chemeClr val="accent5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與會者/舉手</a:t>
            </a:r>
          </a:p>
        </p:txBody>
      </p:sp>
      <p:sp>
        <p:nvSpPr>
          <p:cNvPr id="647" name="矩形 110"/>
          <p:cNvSpPr txBox="1"/>
          <p:nvPr/>
        </p:nvSpPr>
        <p:spPr>
          <a:xfrm>
            <a:off x="5726869" y="3958726"/>
            <a:ext cx="459739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chemeClr val="accent5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聊天</a:t>
            </a:r>
          </a:p>
        </p:txBody>
      </p:sp>
      <p:sp>
        <p:nvSpPr>
          <p:cNvPr id="648" name="矩形 111"/>
          <p:cNvSpPr txBox="1"/>
          <p:nvPr/>
        </p:nvSpPr>
        <p:spPr>
          <a:xfrm>
            <a:off x="1579918" y="4633454"/>
            <a:ext cx="815339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chemeClr val="accent5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解除靜音</a:t>
            </a:r>
          </a:p>
        </p:txBody>
      </p:sp>
      <p:sp>
        <p:nvSpPr>
          <p:cNvPr id="649" name="流程圖: 程序 112"/>
          <p:cNvSpPr/>
          <p:nvPr/>
        </p:nvSpPr>
        <p:spPr>
          <a:xfrm>
            <a:off x="1285852" y="4266624"/>
            <a:ext cx="459446" cy="349008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8" tIns="45718" rIns="45718" bIns="45718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5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封底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幻燈片編號"/>
          <p:cNvSpPr txBox="1"/>
          <p:nvPr>
            <p:ph type="sldNum" sz="quarter" idx="2"/>
          </p:nvPr>
        </p:nvSpPr>
        <p:spPr>
          <a:xfrm>
            <a:off x="6430499" y="4653770"/>
            <a:ext cx="245402" cy="22698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堂標題頁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大標題文字"/>
          <p:cNvSpPr txBox="1"/>
          <p:nvPr>
            <p:ph type="title"/>
          </p:nvPr>
        </p:nvSpPr>
        <p:spPr>
          <a:xfrm>
            <a:off x="733425" y="2381248"/>
            <a:ext cx="7677150" cy="1619253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/>
          <a:lstStyle>
            <a:lvl1pPr>
              <a:lnSpc>
                <a:spcPct val="120000"/>
              </a:lnSpc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21" name="內文層級一…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2pPr>
            <a:lvl3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3pPr>
            <a:lvl4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4pPr>
            <a:lvl5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" name="幻燈片編號"/>
          <p:cNvSpPr txBox="1"/>
          <p:nvPr>
            <p:ph type="sldNum" sz="quarter" idx="2"/>
          </p:nvPr>
        </p:nvSpPr>
        <p:spPr>
          <a:xfrm>
            <a:off x="6430499" y="4653770"/>
            <a:ext cx="245402" cy="22698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" name="圖片版面配置區 10"/>
          <p:cNvSpPr/>
          <p:nvPr>
            <p:ph type="pic" sz="quarter" idx="13"/>
          </p:nvPr>
        </p:nvSpPr>
        <p:spPr>
          <a:xfrm>
            <a:off x="8586005" y="0"/>
            <a:ext cx="558002" cy="30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圖片版面配置區 13"/>
          <p:cNvSpPr/>
          <p:nvPr>
            <p:ph type="pic" sz="quarter" idx="14"/>
          </p:nvPr>
        </p:nvSpPr>
        <p:spPr>
          <a:xfrm>
            <a:off x="7930222" y="0"/>
            <a:ext cx="558002" cy="30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2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字方塊 36"/>
          <p:cNvSpPr txBox="1"/>
          <p:nvPr/>
        </p:nvSpPr>
        <p:spPr>
          <a:xfrm>
            <a:off x="9215470" y="2500310"/>
            <a:ext cx="2357455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請到母片複製icon</a:t>
            </a:r>
          </a:p>
        </p:txBody>
      </p:sp>
      <p:grpSp>
        <p:nvGrpSpPr>
          <p:cNvPr id="49" name="群組 123"/>
          <p:cNvGrpSpPr/>
          <p:nvPr/>
        </p:nvGrpSpPr>
        <p:grpSpPr>
          <a:xfrm>
            <a:off x="9605998" y="2114467"/>
            <a:ext cx="1977845" cy="338636"/>
            <a:chOff x="0" y="0"/>
            <a:chExt cx="1977843" cy="338635"/>
          </a:xfrm>
        </p:grpSpPr>
        <p:pic>
          <p:nvPicPr>
            <p:cNvPr id="41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-1"/>
              <a:ext cx="550801" cy="306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4" r="0" b="7594"/>
            <a:stretch>
              <a:fillRect/>
            </a:stretch>
          </p:blipFill>
          <p:spPr>
            <a:xfrm>
              <a:off x="752481" y="-1"/>
              <a:ext cx="552055" cy="306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8" name="群組 75"/>
            <p:cNvGrpSpPr/>
            <p:nvPr/>
          </p:nvGrpSpPr>
          <p:grpSpPr>
            <a:xfrm>
              <a:off x="0" y="30392"/>
              <a:ext cx="787307" cy="308244"/>
              <a:chOff x="0" y="0"/>
              <a:chExt cx="787306" cy="308243"/>
            </a:xfrm>
          </p:grpSpPr>
          <p:grpSp>
            <p:nvGrpSpPr>
              <p:cNvPr id="46" name="群組 60"/>
              <p:cNvGrpSpPr/>
              <p:nvPr/>
            </p:nvGrpSpPr>
            <p:grpSpPr>
              <a:xfrm>
                <a:off x="-1" y="-1"/>
                <a:ext cx="745432" cy="279248"/>
                <a:chOff x="0" y="0"/>
                <a:chExt cx="745430" cy="279247"/>
              </a:xfrm>
            </p:grpSpPr>
            <p:sp>
              <p:nvSpPr>
                <p:cNvPr id="43" name="Freeform 5"/>
                <p:cNvSpPr/>
                <p:nvPr/>
              </p:nvSpPr>
              <p:spPr>
                <a:xfrm>
                  <a:off x="99312" y="2336"/>
                  <a:ext cx="646119" cy="2745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" name="Oval 14"/>
                <p:cNvSpPr/>
                <p:nvPr/>
              </p:nvSpPr>
              <p:spPr>
                <a:xfrm>
                  <a:off x="12852" y="12851"/>
                  <a:ext cx="253541" cy="25354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" name="Freeform 15"/>
                <p:cNvSpPr/>
                <p:nvPr/>
              </p:nvSpPr>
              <p:spPr>
                <a:xfrm>
                  <a:off x="-1" y="-1"/>
                  <a:ext cx="278078" cy="2792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7" name="文字方塊 52"/>
              <p:cNvSpPr txBox="1"/>
              <p:nvPr/>
            </p:nvSpPr>
            <p:spPr>
              <a:xfrm>
                <a:off x="206263" y="13604"/>
                <a:ext cx="581044" cy="2946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1100">
                    <a:solidFill>
                      <a:srgbClr val="FFFFFF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pPr/>
                <a:r>
                  <a:t>5 分鐘</a:t>
                </a:r>
              </a:p>
            </p:txBody>
          </p:sp>
        </p:grpSp>
      </p:grpSp>
      <p:grpSp>
        <p:nvGrpSpPr>
          <p:cNvPr id="57" name="群組 136"/>
          <p:cNvGrpSpPr/>
          <p:nvPr/>
        </p:nvGrpSpPr>
        <p:grpSpPr>
          <a:xfrm>
            <a:off x="10144190" y="1571618"/>
            <a:ext cx="1428736" cy="330685"/>
            <a:chOff x="0" y="0"/>
            <a:chExt cx="1428734" cy="330684"/>
          </a:xfrm>
        </p:grpSpPr>
        <p:pic>
          <p:nvPicPr>
            <p:cNvPr id="50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6"/>
            <a:stretch>
              <a:fillRect/>
            </a:stretch>
          </p:blipFill>
          <p:spPr>
            <a:xfrm>
              <a:off x="870733" y="-1"/>
              <a:ext cx="558002" cy="306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6" name="群組 75"/>
            <p:cNvGrpSpPr/>
            <p:nvPr/>
          </p:nvGrpSpPr>
          <p:grpSpPr>
            <a:xfrm>
              <a:off x="0" y="22441"/>
              <a:ext cx="787308" cy="308244"/>
              <a:chOff x="0" y="0"/>
              <a:chExt cx="787307" cy="308243"/>
            </a:xfrm>
          </p:grpSpPr>
          <p:grpSp>
            <p:nvGrpSpPr>
              <p:cNvPr id="54" name="群組 60"/>
              <p:cNvGrpSpPr/>
              <p:nvPr/>
            </p:nvGrpSpPr>
            <p:grpSpPr>
              <a:xfrm>
                <a:off x="-1" y="-1"/>
                <a:ext cx="745432" cy="279248"/>
                <a:chOff x="0" y="0"/>
                <a:chExt cx="745430" cy="279247"/>
              </a:xfrm>
            </p:grpSpPr>
            <p:sp>
              <p:nvSpPr>
                <p:cNvPr id="51" name="Freeform 5"/>
                <p:cNvSpPr/>
                <p:nvPr/>
              </p:nvSpPr>
              <p:spPr>
                <a:xfrm>
                  <a:off x="99312" y="2336"/>
                  <a:ext cx="646119" cy="2745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" name="Oval 14"/>
                <p:cNvSpPr/>
                <p:nvPr/>
              </p:nvSpPr>
              <p:spPr>
                <a:xfrm>
                  <a:off x="12852" y="12851"/>
                  <a:ext cx="253541" cy="25354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" name="Freeform 15"/>
                <p:cNvSpPr/>
                <p:nvPr/>
              </p:nvSpPr>
              <p:spPr>
                <a:xfrm>
                  <a:off x="0" y="-1"/>
                  <a:ext cx="278077" cy="2792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5" name="文字方塊 132"/>
              <p:cNvSpPr txBox="1"/>
              <p:nvPr/>
            </p:nvSpPr>
            <p:spPr>
              <a:xfrm>
                <a:off x="206263" y="13604"/>
                <a:ext cx="581045" cy="2946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1100">
                    <a:solidFill>
                      <a:srgbClr val="FFFFFF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pPr/>
                <a:r>
                  <a:t>5 分鐘</a:t>
                </a:r>
              </a:p>
            </p:txBody>
          </p:sp>
        </p:grpSp>
      </p:grpSp>
      <p:grpSp>
        <p:nvGrpSpPr>
          <p:cNvPr id="65" name="群組 144"/>
          <p:cNvGrpSpPr/>
          <p:nvPr/>
        </p:nvGrpSpPr>
        <p:grpSpPr>
          <a:xfrm>
            <a:off x="10144190" y="1071552"/>
            <a:ext cx="1428736" cy="330685"/>
            <a:chOff x="0" y="0"/>
            <a:chExt cx="1428734" cy="330684"/>
          </a:xfrm>
        </p:grpSpPr>
        <p:grpSp>
          <p:nvGrpSpPr>
            <p:cNvPr id="63" name="群組 75"/>
            <p:cNvGrpSpPr/>
            <p:nvPr/>
          </p:nvGrpSpPr>
          <p:grpSpPr>
            <a:xfrm>
              <a:off x="0" y="22441"/>
              <a:ext cx="787308" cy="308244"/>
              <a:chOff x="0" y="-1"/>
              <a:chExt cx="787307" cy="308243"/>
            </a:xfrm>
          </p:grpSpPr>
          <p:grpSp>
            <p:nvGrpSpPr>
              <p:cNvPr id="61" name="群組 60"/>
              <p:cNvGrpSpPr/>
              <p:nvPr/>
            </p:nvGrpSpPr>
            <p:grpSpPr>
              <a:xfrm>
                <a:off x="-1" y="-2"/>
                <a:ext cx="745432" cy="279248"/>
                <a:chOff x="0" y="-1"/>
                <a:chExt cx="745430" cy="279246"/>
              </a:xfrm>
            </p:grpSpPr>
            <p:sp>
              <p:nvSpPr>
                <p:cNvPr id="58" name="Freeform 5"/>
                <p:cNvSpPr/>
                <p:nvPr/>
              </p:nvSpPr>
              <p:spPr>
                <a:xfrm>
                  <a:off x="99312" y="2336"/>
                  <a:ext cx="646119" cy="2745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9" name="Oval 14"/>
                <p:cNvSpPr/>
                <p:nvPr/>
              </p:nvSpPr>
              <p:spPr>
                <a:xfrm>
                  <a:off x="12852" y="12851"/>
                  <a:ext cx="253541" cy="25354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0" name="Freeform 15"/>
                <p:cNvSpPr/>
                <p:nvPr/>
              </p:nvSpPr>
              <p:spPr>
                <a:xfrm>
                  <a:off x="0" y="-2"/>
                  <a:ext cx="278077" cy="2792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62" name="文字方塊 139"/>
              <p:cNvSpPr txBox="1"/>
              <p:nvPr/>
            </p:nvSpPr>
            <p:spPr>
              <a:xfrm>
                <a:off x="206263" y="13604"/>
                <a:ext cx="581045" cy="2946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1100">
                    <a:solidFill>
                      <a:srgbClr val="FFFFFF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pPr/>
                <a:r>
                  <a:t>2 分鐘</a:t>
                </a:r>
              </a:p>
            </p:txBody>
          </p:sp>
        </p:grpSp>
        <p:pic>
          <p:nvPicPr>
            <p:cNvPr id="64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3" y="0"/>
              <a:ext cx="558002" cy="306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3" name="群組 152"/>
          <p:cNvGrpSpPr/>
          <p:nvPr/>
        </p:nvGrpSpPr>
        <p:grpSpPr>
          <a:xfrm>
            <a:off x="10144190" y="571484"/>
            <a:ext cx="1428736" cy="330686"/>
            <a:chOff x="0" y="0"/>
            <a:chExt cx="1428734" cy="330684"/>
          </a:xfrm>
        </p:grpSpPr>
        <p:grpSp>
          <p:nvGrpSpPr>
            <p:cNvPr id="71" name="群組 75"/>
            <p:cNvGrpSpPr/>
            <p:nvPr/>
          </p:nvGrpSpPr>
          <p:grpSpPr>
            <a:xfrm>
              <a:off x="0" y="22441"/>
              <a:ext cx="787308" cy="308244"/>
              <a:chOff x="0" y="-1"/>
              <a:chExt cx="787307" cy="308243"/>
            </a:xfrm>
          </p:grpSpPr>
          <p:grpSp>
            <p:nvGrpSpPr>
              <p:cNvPr id="69" name="群組 60"/>
              <p:cNvGrpSpPr/>
              <p:nvPr/>
            </p:nvGrpSpPr>
            <p:grpSpPr>
              <a:xfrm>
                <a:off x="-1" y="-2"/>
                <a:ext cx="745432" cy="279250"/>
                <a:chOff x="0" y="0"/>
                <a:chExt cx="745430" cy="279248"/>
              </a:xfrm>
            </p:grpSpPr>
            <p:sp>
              <p:nvSpPr>
                <p:cNvPr id="66" name="Freeform 5"/>
                <p:cNvSpPr/>
                <p:nvPr/>
              </p:nvSpPr>
              <p:spPr>
                <a:xfrm>
                  <a:off x="99312" y="2336"/>
                  <a:ext cx="646119" cy="2745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7" name="Oval 14"/>
                <p:cNvSpPr/>
                <p:nvPr/>
              </p:nvSpPr>
              <p:spPr>
                <a:xfrm>
                  <a:off x="12852" y="12851"/>
                  <a:ext cx="253541" cy="253545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8" name="Freeform 15"/>
                <p:cNvSpPr/>
                <p:nvPr/>
              </p:nvSpPr>
              <p:spPr>
                <a:xfrm>
                  <a:off x="0" y="-1"/>
                  <a:ext cx="278077" cy="27924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70" name="文字方塊 147"/>
              <p:cNvSpPr txBox="1"/>
              <p:nvPr/>
            </p:nvSpPr>
            <p:spPr>
              <a:xfrm>
                <a:off x="206263" y="13604"/>
                <a:ext cx="581045" cy="2946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1100">
                    <a:solidFill>
                      <a:srgbClr val="FFFFFF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pPr/>
                <a:r>
                  <a:t>2 分鐘</a:t>
                </a:r>
              </a:p>
            </p:txBody>
          </p:sp>
        </p:grpSp>
        <p:pic>
          <p:nvPicPr>
            <p:cNvPr id="72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19"/>
            <a:stretch>
              <a:fillRect/>
            </a:stretch>
          </p:blipFill>
          <p:spPr>
            <a:xfrm>
              <a:off x="870733" y="0"/>
              <a:ext cx="558002" cy="306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4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6"/>
            <a:ext cx="558002" cy="306002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76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7" name="文字方塊 42"/>
          <p:cNvSpPr txBox="1"/>
          <p:nvPr/>
        </p:nvSpPr>
        <p:spPr>
          <a:xfrm>
            <a:off x="9215470" y="2500310"/>
            <a:ext cx="2357455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請到母片複製icon</a:t>
            </a:r>
          </a:p>
        </p:txBody>
      </p:sp>
      <p:grpSp>
        <p:nvGrpSpPr>
          <p:cNvPr id="86" name="群組 43"/>
          <p:cNvGrpSpPr/>
          <p:nvPr/>
        </p:nvGrpSpPr>
        <p:grpSpPr>
          <a:xfrm>
            <a:off x="9605998" y="2114467"/>
            <a:ext cx="1977845" cy="338636"/>
            <a:chOff x="0" y="0"/>
            <a:chExt cx="1977843" cy="338635"/>
          </a:xfrm>
        </p:grpSpPr>
        <p:pic>
          <p:nvPicPr>
            <p:cNvPr id="78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-1"/>
              <a:ext cx="550801" cy="306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9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4" r="0" b="7594"/>
            <a:stretch>
              <a:fillRect/>
            </a:stretch>
          </p:blipFill>
          <p:spPr>
            <a:xfrm>
              <a:off x="752481" y="-1"/>
              <a:ext cx="552055" cy="306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5" name="群組 48"/>
            <p:cNvGrpSpPr/>
            <p:nvPr/>
          </p:nvGrpSpPr>
          <p:grpSpPr>
            <a:xfrm>
              <a:off x="0" y="30392"/>
              <a:ext cx="787307" cy="308244"/>
              <a:chOff x="0" y="0"/>
              <a:chExt cx="787306" cy="308243"/>
            </a:xfrm>
          </p:grpSpPr>
          <p:grpSp>
            <p:nvGrpSpPr>
              <p:cNvPr id="83" name="群組 60"/>
              <p:cNvGrpSpPr/>
              <p:nvPr/>
            </p:nvGrpSpPr>
            <p:grpSpPr>
              <a:xfrm>
                <a:off x="-1" y="-1"/>
                <a:ext cx="745432" cy="279248"/>
                <a:chOff x="0" y="0"/>
                <a:chExt cx="745430" cy="279247"/>
              </a:xfrm>
            </p:grpSpPr>
            <p:sp>
              <p:nvSpPr>
                <p:cNvPr id="80" name="Freeform 5"/>
                <p:cNvSpPr/>
                <p:nvPr/>
              </p:nvSpPr>
              <p:spPr>
                <a:xfrm>
                  <a:off x="99312" y="2336"/>
                  <a:ext cx="646119" cy="2745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1" name="Oval 14"/>
                <p:cNvSpPr/>
                <p:nvPr/>
              </p:nvSpPr>
              <p:spPr>
                <a:xfrm>
                  <a:off x="12852" y="12851"/>
                  <a:ext cx="253541" cy="25354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2" name="Freeform 15"/>
                <p:cNvSpPr/>
                <p:nvPr/>
              </p:nvSpPr>
              <p:spPr>
                <a:xfrm>
                  <a:off x="-1" y="-1"/>
                  <a:ext cx="278078" cy="2792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84" name="文字方塊 50"/>
              <p:cNvSpPr txBox="1"/>
              <p:nvPr/>
            </p:nvSpPr>
            <p:spPr>
              <a:xfrm>
                <a:off x="206263" y="13604"/>
                <a:ext cx="581044" cy="2946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1100">
                    <a:solidFill>
                      <a:srgbClr val="FFFFFF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pPr/>
                <a:r>
                  <a:t>5 分鐘</a:t>
                </a:r>
              </a:p>
            </p:txBody>
          </p:sp>
        </p:grpSp>
      </p:grpSp>
      <p:grpSp>
        <p:nvGrpSpPr>
          <p:cNvPr id="94" name="群組 58"/>
          <p:cNvGrpSpPr/>
          <p:nvPr/>
        </p:nvGrpSpPr>
        <p:grpSpPr>
          <a:xfrm>
            <a:off x="10144190" y="1571618"/>
            <a:ext cx="1428736" cy="330685"/>
            <a:chOff x="0" y="0"/>
            <a:chExt cx="1428734" cy="330684"/>
          </a:xfrm>
        </p:grpSpPr>
        <p:pic>
          <p:nvPicPr>
            <p:cNvPr id="87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6"/>
            <a:stretch>
              <a:fillRect/>
            </a:stretch>
          </p:blipFill>
          <p:spPr>
            <a:xfrm>
              <a:off x="870733" y="-1"/>
              <a:ext cx="558002" cy="306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3" name="群組 75"/>
            <p:cNvGrpSpPr/>
            <p:nvPr/>
          </p:nvGrpSpPr>
          <p:grpSpPr>
            <a:xfrm>
              <a:off x="0" y="22441"/>
              <a:ext cx="787308" cy="308244"/>
              <a:chOff x="0" y="0"/>
              <a:chExt cx="787307" cy="308243"/>
            </a:xfrm>
          </p:grpSpPr>
          <p:grpSp>
            <p:nvGrpSpPr>
              <p:cNvPr id="91" name="群組 60"/>
              <p:cNvGrpSpPr/>
              <p:nvPr/>
            </p:nvGrpSpPr>
            <p:grpSpPr>
              <a:xfrm>
                <a:off x="-1" y="-1"/>
                <a:ext cx="745432" cy="279248"/>
                <a:chOff x="0" y="0"/>
                <a:chExt cx="745430" cy="279247"/>
              </a:xfrm>
            </p:grpSpPr>
            <p:sp>
              <p:nvSpPr>
                <p:cNvPr id="88" name="Freeform 5"/>
                <p:cNvSpPr/>
                <p:nvPr/>
              </p:nvSpPr>
              <p:spPr>
                <a:xfrm>
                  <a:off x="99312" y="2336"/>
                  <a:ext cx="646119" cy="2745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9" name="Oval 14"/>
                <p:cNvSpPr/>
                <p:nvPr/>
              </p:nvSpPr>
              <p:spPr>
                <a:xfrm>
                  <a:off x="12852" y="12851"/>
                  <a:ext cx="253541" cy="25354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0" name="Freeform 15"/>
                <p:cNvSpPr/>
                <p:nvPr/>
              </p:nvSpPr>
              <p:spPr>
                <a:xfrm>
                  <a:off x="0" y="-1"/>
                  <a:ext cx="278077" cy="2792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92" name="文字方塊 62"/>
              <p:cNvSpPr txBox="1"/>
              <p:nvPr/>
            </p:nvSpPr>
            <p:spPr>
              <a:xfrm>
                <a:off x="206263" y="13604"/>
                <a:ext cx="581045" cy="2946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1100">
                    <a:solidFill>
                      <a:srgbClr val="FFFFFF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pPr/>
                <a:r>
                  <a:t>5 分鐘</a:t>
                </a:r>
              </a:p>
            </p:txBody>
          </p:sp>
        </p:grpSp>
      </p:grpSp>
      <p:grpSp>
        <p:nvGrpSpPr>
          <p:cNvPr id="102" name="群組 66"/>
          <p:cNvGrpSpPr/>
          <p:nvPr/>
        </p:nvGrpSpPr>
        <p:grpSpPr>
          <a:xfrm>
            <a:off x="10144190" y="1071552"/>
            <a:ext cx="1428736" cy="330685"/>
            <a:chOff x="0" y="0"/>
            <a:chExt cx="1428734" cy="330684"/>
          </a:xfrm>
        </p:grpSpPr>
        <p:grpSp>
          <p:nvGrpSpPr>
            <p:cNvPr id="100" name="群組 75"/>
            <p:cNvGrpSpPr/>
            <p:nvPr/>
          </p:nvGrpSpPr>
          <p:grpSpPr>
            <a:xfrm>
              <a:off x="0" y="22441"/>
              <a:ext cx="787308" cy="308244"/>
              <a:chOff x="0" y="-1"/>
              <a:chExt cx="787307" cy="308243"/>
            </a:xfrm>
          </p:grpSpPr>
          <p:grpSp>
            <p:nvGrpSpPr>
              <p:cNvPr id="98" name="群組 60"/>
              <p:cNvGrpSpPr/>
              <p:nvPr/>
            </p:nvGrpSpPr>
            <p:grpSpPr>
              <a:xfrm>
                <a:off x="-1" y="-2"/>
                <a:ext cx="745432" cy="279248"/>
                <a:chOff x="0" y="-1"/>
                <a:chExt cx="745430" cy="279246"/>
              </a:xfrm>
            </p:grpSpPr>
            <p:sp>
              <p:nvSpPr>
                <p:cNvPr id="95" name="Freeform 5"/>
                <p:cNvSpPr/>
                <p:nvPr/>
              </p:nvSpPr>
              <p:spPr>
                <a:xfrm>
                  <a:off x="99312" y="2336"/>
                  <a:ext cx="646119" cy="2745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6" name="Oval 14"/>
                <p:cNvSpPr/>
                <p:nvPr/>
              </p:nvSpPr>
              <p:spPr>
                <a:xfrm>
                  <a:off x="12852" y="12851"/>
                  <a:ext cx="253541" cy="25354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7" name="Freeform 15"/>
                <p:cNvSpPr/>
                <p:nvPr/>
              </p:nvSpPr>
              <p:spPr>
                <a:xfrm>
                  <a:off x="0" y="-2"/>
                  <a:ext cx="278077" cy="2792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99" name="文字方塊 70"/>
              <p:cNvSpPr txBox="1"/>
              <p:nvPr/>
            </p:nvSpPr>
            <p:spPr>
              <a:xfrm>
                <a:off x="206263" y="13604"/>
                <a:ext cx="581045" cy="2946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1100">
                    <a:solidFill>
                      <a:srgbClr val="FFFFFF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pPr/>
                <a:r>
                  <a:t>2 分鐘</a:t>
                </a:r>
              </a:p>
            </p:txBody>
          </p:sp>
        </p:grpSp>
        <p:pic>
          <p:nvPicPr>
            <p:cNvPr id="101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3" y="0"/>
              <a:ext cx="558002" cy="306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0" name="群組 74"/>
          <p:cNvGrpSpPr/>
          <p:nvPr/>
        </p:nvGrpSpPr>
        <p:grpSpPr>
          <a:xfrm>
            <a:off x="10144190" y="571484"/>
            <a:ext cx="1428736" cy="330686"/>
            <a:chOff x="0" y="0"/>
            <a:chExt cx="1428734" cy="330684"/>
          </a:xfrm>
        </p:grpSpPr>
        <p:grpSp>
          <p:nvGrpSpPr>
            <p:cNvPr id="108" name="群組 75"/>
            <p:cNvGrpSpPr/>
            <p:nvPr/>
          </p:nvGrpSpPr>
          <p:grpSpPr>
            <a:xfrm>
              <a:off x="0" y="22441"/>
              <a:ext cx="787308" cy="308244"/>
              <a:chOff x="0" y="-1"/>
              <a:chExt cx="787307" cy="308243"/>
            </a:xfrm>
          </p:grpSpPr>
          <p:grpSp>
            <p:nvGrpSpPr>
              <p:cNvPr id="106" name="群組 60"/>
              <p:cNvGrpSpPr/>
              <p:nvPr/>
            </p:nvGrpSpPr>
            <p:grpSpPr>
              <a:xfrm>
                <a:off x="-1" y="-2"/>
                <a:ext cx="745432" cy="279250"/>
                <a:chOff x="0" y="0"/>
                <a:chExt cx="745430" cy="279248"/>
              </a:xfrm>
            </p:grpSpPr>
            <p:sp>
              <p:nvSpPr>
                <p:cNvPr id="103" name="Freeform 5"/>
                <p:cNvSpPr/>
                <p:nvPr/>
              </p:nvSpPr>
              <p:spPr>
                <a:xfrm>
                  <a:off x="99312" y="2336"/>
                  <a:ext cx="646119" cy="2745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4" name="Oval 14"/>
                <p:cNvSpPr/>
                <p:nvPr/>
              </p:nvSpPr>
              <p:spPr>
                <a:xfrm>
                  <a:off x="12852" y="12851"/>
                  <a:ext cx="253541" cy="253545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5" name="Freeform 15"/>
                <p:cNvSpPr/>
                <p:nvPr/>
              </p:nvSpPr>
              <p:spPr>
                <a:xfrm>
                  <a:off x="0" y="-1"/>
                  <a:ext cx="278077" cy="27924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7" name="文字方塊 78"/>
              <p:cNvSpPr txBox="1"/>
              <p:nvPr/>
            </p:nvSpPr>
            <p:spPr>
              <a:xfrm>
                <a:off x="206263" y="13604"/>
                <a:ext cx="581045" cy="2946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1100">
                    <a:solidFill>
                      <a:srgbClr val="FFFFFF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pPr/>
                <a:r>
                  <a:t>2 分鐘</a:t>
                </a:r>
              </a:p>
            </p:txBody>
          </p:sp>
        </p:grpSp>
        <p:pic>
          <p:nvPicPr>
            <p:cNvPr id="109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19"/>
            <a:stretch>
              <a:fillRect/>
            </a:stretch>
          </p:blipFill>
          <p:spPr>
            <a:xfrm>
              <a:off x="870733" y="0"/>
              <a:ext cx="558002" cy="306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1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6"/>
            <a:ext cx="558002" cy="306002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20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1" name="圖片版面配置區 10"/>
          <p:cNvSpPr/>
          <p:nvPr>
            <p:ph type="pic" sz="quarter" idx="13"/>
          </p:nvPr>
        </p:nvSpPr>
        <p:spPr>
          <a:xfrm>
            <a:off x="8586005" y="0"/>
            <a:ext cx="558002" cy="30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2" name="圖片版面配置區 13"/>
          <p:cNvSpPr/>
          <p:nvPr>
            <p:ph type="pic" sz="quarter" idx="14"/>
          </p:nvPr>
        </p:nvSpPr>
        <p:spPr>
          <a:xfrm>
            <a:off x="7930222" y="0"/>
            <a:ext cx="558002" cy="30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_無ic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31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2" name="文字方塊 72"/>
          <p:cNvSpPr txBox="1"/>
          <p:nvPr/>
        </p:nvSpPr>
        <p:spPr>
          <a:xfrm>
            <a:off x="9215470" y="2500310"/>
            <a:ext cx="2357455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請到母片複製icon</a:t>
            </a:r>
          </a:p>
        </p:txBody>
      </p:sp>
      <p:grpSp>
        <p:nvGrpSpPr>
          <p:cNvPr id="141" name="群組 73"/>
          <p:cNvGrpSpPr/>
          <p:nvPr/>
        </p:nvGrpSpPr>
        <p:grpSpPr>
          <a:xfrm>
            <a:off x="9605998" y="2114467"/>
            <a:ext cx="1977845" cy="338636"/>
            <a:chOff x="0" y="0"/>
            <a:chExt cx="1977843" cy="338635"/>
          </a:xfrm>
        </p:grpSpPr>
        <p:pic>
          <p:nvPicPr>
            <p:cNvPr id="133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-1"/>
              <a:ext cx="550801" cy="306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4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4" r="0" b="7594"/>
            <a:stretch>
              <a:fillRect/>
            </a:stretch>
          </p:blipFill>
          <p:spPr>
            <a:xfrm>
              <a:off x="752481" y="-1"/>
              <a:ext cx="552055" cy="306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0" name="群組 75"/>
            <p:cNvGrpSpPr/>
            <p:nvPr/>
          </p:nvGrpSpPr>
          <p:grpSpPr>
            <a:xfrm>
              <a:off x="0" y="30392"/>
              <a:ext cx="787307" cy="308244"/>
              <a:chOff x="0" y="0"/>
              <a:chExt cx="787306" cy="308243"/>
            </a:xfrm>
          </p:grpSpPr>
          <p:grpSp>
            <p:nvGrpSpPr>
              <p:cNvPr id="138" name="群組 60"/>
              <p:cNvGrpSpPr/>
              <p:nvPr/>
            </p:nvGrpSpPr>
            <p:grpSpPr>
              <a:xfrm>
                <a:off x="-1" y="-1"/>
                <a:ext cx="745432" cy="279248"/>
                <a:chOff x="0" y="0"/>
                <a:chExt cx="745430" cy="279247"/>
              </a:xfrm>
            </p:grpSpPr>
            <p:sp>
              <p:nvSpPr>
                <p:cNvPr id="135" name="Freeform 5"/>
                <p:cNvSpPr/>
                <p:nvPr/>
              </p:nvSpPr>
              <p:spPr>
                <a:xfrm>
                  <a:off x="99312" y="2336"/>
                  <a:ext cx="646119" cy="2745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6" name="Oval 14"/>
                <p:cNvSpPr/>
                <p:nvPr/>
              </p:nvSpPr>
              <p:spPr>
                <a:xfrm>
                  <a:off x="12852" y="12851"/>
                  <a:ext cx="253541" cy="25354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7" name="Freeform 15"/>
                <p:cNvSpPr/>
                <p:nvPr/>
              </p:nvSpPr>
              <p:spPr>
                <a:xfrm>
                  <a:off x="-1" y="-1"/>
                  <a:ext cx="278078" cy="2792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39" name="文字方塊 78"/>
              <p:cNvSpPr txBox="1"/>
              <p:nvPr/>
            </p:nvSpPr>
            <p:spPr>
              <a:xfrm>
                <a:off x="206263" y="13604"/>
                <a:ext cx="581044" cy="2946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1100">
                    <a:solidFill>
                      <a:srgbClr val="FFFFFF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pPr/>
                <a:r>
                  <a:t>5 分鐘</a:t>
                </a:r>
              </a:p>
            </p:txBody>
          </p:sp>
        </p:grpSp>
      </p:grpSp>
      <p:grpSp>
        <p:nvGrpSpPr>
          <p:cNvPr id="149" name="群組 82"/>
          <p:cNvGrpSpPr/>
          <p:nvPr/>
        </p:nvGrpSpPr>
        <p:grpSpPr>
          <a:xfrm>
            <a:off x="10144190" y="1571618"/>
            <a:ext cx="1428736" cy="330685"/>
            <a:chOff x="0" y="0"/>
            <a:chExt cx="1428734" cy="330684"/>
          </a:xfrm>
        </p:grpSpPr>
        <p:pic>
          <p:nvPicPr>
            <p:cNvPr id="142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6"/>
            <a:stretch>
              <a:fillRect/>
            </a:stretch>
          </p:blipFill>
          <p:spPr>
            <a:xfrm>
              <a:off x="870733" y="-1"/>
              <a:ext cx="558002" cy="306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8" name="群組 75"/>
            <p:cNvGrpSpPr/>
            <p:nvPr/>
          </p:nvGrpSpPr>
          <p:grpSpPr>
            <a:xfrm>
              <a:off x="0" y="22441"/>
              <a:ext cx="787308" cy="308244"/>
              <a:chOff x="0" y="0"/>
              <a:chExt cx="787307" cy="308243"/>
            </a:xfrm>
          </p:grpSpPr>
          <p:grpSp>
            <p:nvGrpSpPr>
              <p:cNvPr id="146" name="群組 60"/>
              <p:cNvGrpSpPr/>
              <p:nvPr/>
            </p:nvGrpSpPr>
            <p:grpSpPr>
              <a:xfrm>
                <a:off x="-1" y="-1"/>
                <a:ext cx="745432" cy="279248"/>
                <a:chOff x="0" y="0"/>
                <a:chExt cx="745430" cy="279247"/>
              </a:xfrm>
            </p:grpSpPr>
            <p:sp>
              <p:nvSpPr>
                <p:cNvPr id="143" name="Freeform 5"/>
                <p:cNvSpPr/>
                <p:nvPr/>
              </p:nvSpPr>
              <p:spPr>
                <a:xfrm>
                  <a:off x="99312" y="2336"/>
                  <a:ext cx="646119" cy="2745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4" name="Oval 14"/>
                <p:cNvSpPr/>
                <p:nvPr/>
              </p:nvSpPr>
              <p:spPr>
                <a:xfrm>
                  <a:off x="12852" y="12851"/>
                  <a:ext cx="253541" cy="25354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5" name="Freeform 15"/>
                <p:cNvSpPr/>
                <p:nvPr/>
              </p:nvSpPr>
              <p:spPr>
                <a:xfrm>
                  <a:off x="0" y="-1"/>
                  <a:ext cx="278077" cy="2792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7" name="文字方塊 86"/>
              <p:cNvSpPr txBox="1"/>
              <p:nvPr/>
            </p:nvSpPr>
            <p:spPr>
              <a:xfrm>
                <a:off x="206263" y="13604"/>
                <a:ext cx="581045" cy="2946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1100">
                    <a:solidFill>
                      <a:srgbClr val="FFFFFF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pPr/>
                <a:r>
                  <a:t>5 分鐘</a:t>
                </a:r>
              </a:p>
            </p:txBody>
          </p:sp>
        </p:grpSp>
      </p:grpSp>
      <p:grpSp>
        <p:nvGrpSpPr>
          <p:cNvPr id="157" name="群組 90"/>
          <p:cNvGrpSpPr/>
          <p:nvPr/>
        </p:nvGrpSpPr>
        <p:grpSpPr>
          <a:xfrm>
            <a:off x="10144190" y="1071552"/>
            <a:ext cx="1428736" cy="330685"/>
            <a:chOff x="0" y="0"/>
            <a:chExt cx="1428734" cy="330684"/>
          </a:xfrm>
        </p:grpSpPr>
        <p:grpSp>
          <p:nvGrpSpPr>
            <p:cNvPr id="155" name="群組 75"/>
            <p:cNvGrpSpPr/>
            <p:nvPr/>
          </p:nvGrpSpPr>
          <p:grpSpPr>
            <a:xfrm>
              <a:off x="0" y="22441"/>
              <a:ext cx="787308" cy="308244"/>
              <a:chOff x="0" y="-1"/>
              <a:chExt cx="787307" cy="308243"/>
            </a:xfrm>
          </p:grpSpPr>
          <p:grpSp>
            <p:nvGrpSpPr>
              <p:cNvPr id="153" name="群組 60"/>
              <p:cNvGrpSpPr/>
              <p:nvPr/>
            </p:nvGrpSpPr>
            <p:grpSpPr>
              <a:xfrm>
                <a:off x="-1" y="-2"/>
                <a:ext cx="745432" cy="279248"/>
                <a:chOff x="0" y="-1"/>
                <a:chExt cx="745430" cy="279246"/>
              </a:xfrm>
            </p:grpSpPr>
            <p:sp>
              <p:nvSpPr>
                <p:cNvPr id="150" name="Freeform 5"/>
                <p:cNvSpPr/>
                <p:nvPr/>
              </p:nvSpPr>
              <p:spPr>
                <a:xfrm>
                  <a:off x="99312" y="2336"/>
                  <a:ext cx="646119" cy="2745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1" name="Oval 14"/>
                <p:cNvSpPr/>
                <p:nvPr/>
              </p:nvSpPr>
              <p:spPr>
                <a:xfrm>
                  <a:off x="12852" y="12851"/>
                  <a:ext cx="253541" cy="25354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2" name="Freeform 15"/>
                <p:cNvSpPr/>
                <p:nvPr/>
              </p:nvSpPr>
              <p:spPr>
                <a:xfrm>
                  <a:off x="0" y="-2"/>
                  <a:ext cx="278077" cy="2792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54" name="文字方塊 94"/>
              <p:cNvSpPr txBox="1"/>
              <p:nvPr/>
            </p:nvSpPr>
            <p:spPr>
              <a:xfrm>
                <a:off x="206263" y="13604"/>
                <a:ext cx="581045" cy="2946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1100">
                    <a:solidFill>
                      <a:srgbClr val="FFFFFF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pPr/>
                <a:r>
                  <a:t>2 分鐘</a:t>
                </a:r>
              </a:p>
            </p:txBody>
          </p:sp>
        </p:grpSp>
        <p:pic>
          <p:nvPicPr>
            <p:cNvPr id="156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3" y="0"/>
              <a:ext cx="558002" cy="306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5" name="群組 98"/>
          <p:cNvGrpSpPr/>
          <p:nvPr/>
        </p:nvGrpSpPr>
        <p:grpSpPr>
          <a:xfrm>
            <a:off x="10144190" y="571484"/>
            <a:ext cx="1428736" cy="330686"/>
            <a:chOff x="0" y="0"/>
            <a:chExt cx="1428734" cy="330684"/>
          </a:xfrm>
        </p:grpSpPr>
        <p:grpSp>
          <p:nvGrpSpPr>
            <p:cNvPr id="163" name="群組 75"/>
            <p:cNvGrpSpPr/>
            <p:nvPr/>
          </p:nvGrpSpPr>
          <p:grpSpPr>
            <a:xfrm>
              <a:off x="0" y="22441"/>
              <a:ext cx="787308" cy="308244"/>
              <a:chOff x="0" y="-1"/>
              <a:chExt cx="787307" cy="308243"/>
            </a:xfrm>
          </p:grpSpPr>
          <p:grpSp>
            <p:nvGrpSpPr>
              <p:cNvPr id="161" name="群組 60"/>
              <p:cNvGrpSpPr/>
              <p:nvPr/>
            </p:nvGrpSpPr>
            <p:grpSpPr>
              <a:xfrm>
                <a:off x="-1" y="-2"/>
                <a:ext cx="745432" cy="279250"/>
                <a:chOff x="0" y="0"/>
                <a:chExt cx="745430" cy="279248"/>
              </a:xfrm>
            </p:grpSpPr>
            <p:sp>
              <p:nvSpPr>
                <p:cNvPr id="158" name="Freeform 5"/>
                <p:cNvSpPr/>
                <p:nvPr/>
              </p:nvSpPr>
              <p:spPr>
                <a:xfrm>
                  <a:off x="99312" y="2336"/>
                  <a:ext cx="646119" cy="2745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9" name="Oval 14"/>
                <p:cNvSpPr/>
                <p:nvPr/>
              </p:nvSpPr>
              <p:spPr>
                <a:xfrm>
                  <a:off x="12852" y="12851"/>
                  <a:ext cx="253541" cy="253545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0" name="Freeform 15"/>
                <p:cNvSpPr/>
                <p:nvPr/>
              </p:nvSpPr>
              <p:spPr>
                <a:xfrm>
                  <a:off x="0" y="-1"/>
                  <a:ext cx="278077" cy="27924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62" name="文字方塊 102"/>
              <p:cNvSpPr txBox="1"/>
              <p:nvPr/>
            </p:nvSpPr>
            <p:spPr>
              <a:xfrm>
                <a:off x="206263" y="13604"/>
                <a:ext cx="581045" cy="2946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1100">
                    <a:solidFill>
                      <a:srgbClr val="FFFFFF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pPr/>
                <a:r>
                  <a:t>2 分鐘</a:t>
                </a:r>
              </a:p>
            </p:txBody>
          </p:sp>
        </p:grpSp>
        <p:pic>
          <p:nvPicPr>
            <p:cNvPr id="164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19"/>
            <a:stretch>
              <a:fillRect/>
            </a:stretch>
          </p:blipFill>
          <p:spPr>
            <a:xfrm>
              <a:off x="870733" y="0"/>
              <a:ext cx="558002" cy="306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6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6"/>
            <a:ext cx="558002" cy="306002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文字方塊 41"/>
          <p:cNvSpPr txBox="1"/>
          <p:nvPr/>
        </p:nvSpPr>
        <p:spPr>
          <a:xfrm>
            <a:off x="9215470" y="2500310"/>
            <a:ext cx="2357455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請到母片複製icon</a:t>
            </a:r>
          </a:p>
        </p:txBody>
      </p:sp>
      <p:grpSp>
        <p:nvGrpSpPr>
          <p:cNvPr id="176" name="群組 42"/>
          <p:cNvGrpSpPr/>
          <p:nvPr/>
        </p:nvGrpSpPr>
        <p:grpSpPr>
          <a:xfrm>
            <a:off x="9605998" y="2114467"/>
            <a:ext cx="1977845" cy="338636"/>
            <a:chOff x="0" y="0"/>
            <a:chExt cx="1977843" cy="338635"/>
          </a:xfrm>
        </p:grpSpPr>
        <p:pic>
          <p:nvPicPr>
            <p:cNvPr id="168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-1"/>
              <a:ext cx="550801" cy="306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9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4" r="0" b="7594"/>
            <a:stretch>
              <a:fillRect/>
            </a:stretch>
          </p:blipFill>
          <p:spPr>
            <a:xfrm>
              <a:off x="752481" y="-1"/>
              <a:ext cx="552055" cy="306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75" name="群組 75"/>
            <p:cNvGrpSpPr/>
            <p:nvPr/>
          </p:nvGrpSpPr>
          <p:grpSpPr>
            <a:xfrm>
              <a:off x="0" y="30392"/>
              <a:ext cx="787307" cy="308244"/>
              <a:chOff x="0" y="0"/>
              <a:chExt cx="787306" cy="308243"/>
            </a:xfrm>
          </p:grpSpPr>
          <p:grpSp>
            <p:nvGrpSpPr>
              <p:cNvPr id="173" name="群組 60"/>
              <p:cNvGrpSpPr/>
              <p:nvPr/>
            </p:nvGrpSpPr>
            <p:grpSpPr>
              <a:xfrm>
                <a:off x="-1" y="-1"/>
                <a:ext cx="745432" cy="279248"/>
                <a:chOff x="0" y="0"/>
                <a:chExt cx="745430" cy="279247"/>
              </a:xfrm>
            </p:grpSpPr>
            <p:sp>
              <p:nvSpPr>
                <p:cNvPr id="170" name="Freeform 5"/>
                <p:cNvSpPr/>
                <p:nvPr/>
              </p:nvSpPr>
              <p:spPr>
                <a:xfrm>
                  <a:off x="99312" y="2336"/>
                  <a:ext cx="646119" cy="2745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1" name="Oval 14"/>
                <p:cNvSpPr/>
                <p:nvPr/>
              </p:nvSpPr>
              <p:spPr>
                <a:xfrm>
                  <a:off x="12852" y="12851"/>
                  <a:ext cx="253541" cy="25354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2" name="Freeform 15"/>
                <p:cNvSpPr/>
                <p:nvPr/>
              </p:nvSpPr>
              <p:spPr>
                <a:xfrm>
                  <a:off x="-1" y="-1"/>
                  <a:ext cx="278078" cy="2792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74" name="文字方塊 47"/>
              <p:cNvSpPr txBox="1"/>
              <p:nvPr/>
            </p:nvSpPr>
            <p:spPr>
              <a:xfrm>
                <a:off x="206263" y="13604"/>
                <a:ext cx="581044" cy="2946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1100">
                    <a:solidFill>
                      <a:srgbClr val="FFFFFF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pPr/>
                <a:r>
                  <a:t>5 分鐘</a:t>
                </a:r>
              </a:p>
            </p:txBody>
          </p:sp>
        </p:grpSp>
      </p:grpSp>
      <p:grpSp>
        <p:nvGrpSpPr>
          <p:cNvPr id="184" name="群組 51"/>
          <p:cNvGrpSpPr/>
          <p:nvPr/>
        </p:nvGrpSpPr>
        <p:grpSpPr>
          <a:xfrm>
            <a:off x="10144190" y="1571618"/>
            <a:ext cx="1428736" cy="330685"/>
            <a:chOff x="0" y="0"/>
            <a:chExt cx="1428734" cy="330684"/>
          </a:xfrm>
        </p:grpSpPr>
        <p:pic>
          <p:nvPicPr>
            <p:cNvPr id="177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6"/>
            <a:stretch>
              <a:fillRect/>
            </a:stretch>
          </p:blipFill>
          <p:spPr>
            <a:xfrm>
              <a:off x="870733" y="-1"/>
              <a:ext cx="558002" cy="306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83" name="群組 75"/>
            <p:cNvGrpSpPr/>
            <p:nvPr/>
          </p:nvGrpSpPr>
          <p:grpSpPr>
            <a:xfrm>
              <a:off x="0" y="22441"/>
              <a:ext cx="787308" cy="308244"/>
              <a:chOff x="0" y="0"/>
              <a:chExt cx="787307" cy="308243"/>
            </a:xfrm>
          </p:grpSpPr>
          <p:grpSp>
            <p:nvGrpSpPr>
              <p:cNvPr id="181" name="群組 60"/>
              <p:cNvGrpSpPr/>
              <p:nvPr/>
            </p:nvGrpSpPr>
            <p:grpSpPr>
              <a:xfrm>
                <a:off x="-1" y="-1"/>
                <a:ext cx="745432" cy="279248"/>
                <a:chOff x="0" y="0"/>
                <a:chExt cx="745430" cy="279247"/>
              </a:xfrm>
            </p:grpSpPr>
            <p:sp>
              <p:nvSpPr>
                <p:cNvPr id="178" name="Freeform 5"/>
                <p:cNvSpPr/>
                <p:nvPr/>
              </p:nvSpPr>
              <p:spPr>
                <a:xfrm>
                  <a:off x="99312" y="2336"/>
                  <a:ext cx="646119" cy="2745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9" name="Oval 14"/>
                <p:cNvSpPr/>
                <p:nvPr/>
              </p:nvSpPr>
              <p:spPr>
                <a:xfrm>
                  <a:off x="12852" y="12851"/>
                  <a:ext cx="253541" cy="25354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0" name="Freeform 15"/>
                <p:cNvSpPr/>
                <p:nvPr/>
              </p:nvSpPr>
              <p:spPr>
                <a:xfrm>
                  <a:off x="0" y="-1"/>
                  <a:ext cx="278077" cy="2792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82" name="文字方塊 55"/>
              <p:cNvSpPr txBox="1"/>
              <p:nvPr/>
            </p:nvSpPr>
            <p:spPr>
              <a:xfrm>
                <a:off x="206263" y="13604"/>
                <a:ext cx="581045" cy="2946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1100">
                    <a:solidFill>
                      <a:srgbClr val="FFFFFF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pPr/>
                <a:r>
                  <a:t>5 分鐘</a:t>
                </a:r>
              </a:p>
            </p:txBody>
          </p:sp>
        </p:grpSp>
      </p:grpSp>
      <p:grpSp>
        <p:nvGrpSpPr>
          <p:cNvPr id="192" name="群組 59"/>
          <p:cNvGrpSpPr/>
          <p:nvPr/>
        </p:nvGrpSpPr>
        <p:grpSpPr>
          <a:xfrm>
            <a:off x="10144190" y="1071552"/>
            <a:ext cx="1428736" cy="330685"/>
            <a:chOff x="0" y="0"/>
            <a:chExt cx="1428734" cy="330684"/>
          </a:xfrm>
        </p:grpSpPr>
        <p:grpSp>
          <p:nvGrpSpPr>
            <p:cNvPr id="190" name="群組 75"/>
            <p:cNvGrpSpPr/>
            <p:nvPr/>
          </p:nvGrpSpPr>
          <p:grpSpPr>
            <a:xfrm>
              <a:off x="0" y="22441"/>
              <a:ext cx="787308" cy="308244"/>
              <a:chOff x="0" y="-1"/>
              <a:chExt cx="787307" cy="308243"/>
            </a:xfrm>
          </p:grpSpPr>
          <p:grpSp>
            <p:nvGrpSpPr>
              <p:cNvPr id="188" name="群組 60"/>
              <p:cNvGrpSpPr/>
              <p:nvPr/>
            </p:nvGrpSpPr>
            <p:grpSpPr>
              <a:xfrm>
                <a:off x="-1" y="-2"/>
                <a:ext cx="745432" cy="279248"/>
                <a:chOff x="0" y="-1"/>
                <a:chExt cx="745430" cy="279246"/>
              </a:xfrm>
            </p:grpSpPr>
            <p:sp>
              <p:nvSpPr>
                <p:cNvPr id="185" name="Freeform 5"/>
                <p:cNvSpPr/>
                <p:nvPr/>
              </p:nvSpPr>
              <p:spPr>
                <a:xfrm>
                  <a:off x="99312" y="2336"/>
                  <a:ext cx="646119" cy="2745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6" name="Oval 14"/>
                <p:cNvSpPr/>
                <p:nvPr/>
              </p:nvSpPr>
              <p:spPr>
                <a:xfrm>
                  <a:off x="12852" y="12851"/>
                  <a:ext cx="253541" cy="25354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7" name="Freeform 15"/>
                <p:cNvSpPr/>
                <p:nvPr/>
              </p:nvSpPr>
              <p:spPr>
                <a:xfrm>
                  <a:off x="0" y="-2"/>
                  <a:ext cx="278077" cy="2792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89" name="文字方塊 63"/>
              <p:cNvSpPr txBox="1"/>
              <p:nvPr/>
            </p:nvSpPr>
            <p:spPr>
              <a:xfrm>
                <a:off x="206263" y="13604"/>
                <a:ext cx="581045" cy="2946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1100">
                    <a:solidFill>
                      <a:srgbClr val="FFFFFF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pPr/>
                <a:r>
                  <a:t>2 分鐘</a:t>
                </a:r>
              </a:p>
            </p:txBody>
          </p:sp>
        </p:grpSp>
        <p:pic>
          <p:nvPicPr>
            <p:cNvPr id="191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3" y="0"/>
              <a:ext cx="558002" cy="306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0" name="群組 67"/>
          <p:cNvGrpSpPr/>
          <p:nvPr/>
        </p:nvGrpSpPr>
        <p:grpSpPr>
          <a:xfrm>
            <a:off x="10144190" y="571484"/>
            <a:ext cx="1428736" cy="330686"/>
            <a:chOff x="0" y="0"/>
            <a:chExt cx="1428734" cy="330684"/>
          </a:xfrm>
        </p:grpSpPr>
        <p:grpSp>
          <p:nvGrpSpPr>
            <p:cNvPr id="198" name="群組 75"/>
            <p:cNvGrpSpPr/>
            <p:nvPr/>
          </p:nvGrpSpPr>
          <p:grpSpPr>
            <a:xfrm>
              <a:off x="0" y="22441"/>
              <a:ext cx="787308" cy="308244"/>
              <a:chOff x="0" y="-1"/>
              <a:chExt cx="787307" cy="308243"/>
            </a:xfrm>
          </p:grpSpPr>
          <p:grpSp>
            <p:nvGrpSpPr>
              <p:cNvPr id="196" name="群組 60"/>
              <p:cNvGrpSpPr/>
              <p:nvPr/>
            </p:nvGrpSpPr>
            <p:grpSpPr>
              <a:xfrm>
                <a:off x="-1" y="-2"/>
                <a:ext cx="745432" cy="279250"/>
                <a:chOff x="0" y="0"/>
                <a:chExt cx="745430" cy="279248"/>
              </a:xfrm>
            </p:grpSpPr>
            <p:sp>
              <p:nvSpPr>
                <p:cNvPr id="193" name="Freeform 5"/>
                <p:cNvSpPr/>
                <p:nvPr/>
              </p:nvSpPr>
              <p:spPr>
                <a:xfrm>
                  <a:off x="99312" y="2336"/>
                  <a:ext cx="646119" cy="2745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4" name="Oval 14"/>
                <p:cNvSpPr/>
                <p:nvPr/>
              </p:nvSpPr>
              <p:spPr>
                <a:xfrm>
                  <a:off x="12852" y="12851"/>
                  <a:ext cx="253541" cy="253545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5" name="Freeform 15"/>
                <p:cNvSpPr/>
                <p:nvPr/>
              </p:nvSpPr>
              <p:spPr>
                <a:xfrm>
                  <a:off x="0" y="-1"/>
                  <a:ext cx="278077" cy="27924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7" name="文字方塊 71"/>
              <p:cNvSpPr txBox="1"/>
              <p:nvPr/>
            </p:nvSpPr>
            <p:spPr>
              <a:xfrm>
                <a:off x="206263" y="13604"/>
                <a:ext cx="581045" cy="2946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1100">
                    <a:solidFill>
                      <a:srgbClr val="FFFFFF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pPr/>
                <a:r>
                  <a:t>2 分鐘</a:t>
                </a:r>
              </a:p>
            </p:txBody>
          </p:sp>
        </p:grpSp>
        <p:pic>
          <p:nvPicPr>
            <p:cNvPr id="199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19"/>
            <a:stretch>
              <a:fillRect/>
            </a:stretch>
          </p:blipFill>
          <p:spPr>
            <a:xfrm>
              <a:off x="870733" y="0"/>
              <a:ext cx="558002" cy="306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1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6"/>
            <a:ext cx="558002" cy="306002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大標題文字"/>
          <p:cNvSpPr txBox="1"/>
          <p:nvPr>
            <p:ph type="title"/>
          </p:nvPr>
        </p:nvSpPr>
        <p:spPr>
          <a:xfrm>
            <a:off x="457200" y="284400"/>
            <a:ext cx="8229600" cy="707888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10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7" indent="-244927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11" name="圖片版面配置區 10"/>
          <p:cNvSpPr/>
          <p:nvPr>
            <p:ph type="pic" sz="quarter" idx="13"/>
          </p:nvPr>
        </p:nvSpPr>
        <p:spPr>
          <a:xfrm>
            <a:off x="8586005" y="0"/>
            <a:ext cx="558002" cy="30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2" name="圖片版面配置區 13"/>
          <p:cNvSpPr/>
          <p:nvPr>
            <p:ph type="pic" sz="quarter" idx="14"/>
          </p:nvPr>
        </p:nvSpPr>
        <p:spPr>
          <a:xfrm>
            <a:off x="7930222" y="0"/>
            <a:ext cx="558002" cy="30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大標題文字"/>
          <p:cNvSpPr txBox="1"/>
          <p:nvPr>
            <p:ph type="title"/>
          </p:nvPr>
        </p:nvSpPr>
        <p:spPr>
          <a:xfrm>
            <a:off x="457200" y="284400"/>
            <a:ext cx="8229600" cy="707888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21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7" indent="-244927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2" name="文字方塊 89"/>
          <p:cNvSpPr txBox="1"/>
          <p:nvPr/>
        </p:nvSpPr>
        <p:spPr>
          <a:xfrm>
            <a:off x="9215470" y="2500310"/>
            <a:ext cx="2357455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請到母片複製icon</a:t>
            </a:r>
          </a:p>
        </p:txBody>
      </p:sp>
      <p:grpSp>
        <p:nvGrpSpPr>
          <p:cNvPr id="231" name="群組 90"/>
          <p:cNvGrpSpPr/>
          <p:nvPr/>
        </p:nvGrpSpPr>
        <p:grpSpPr>
          <a:xfrm>
            <a:off x="9605998" y="2114467"/>
            <a:ext cx="1977845" cy="338636"/>
            <a:chOff x="0" y="0"/>
            <a:chExt cx="1977843" cy="338635"/>
          </a:xfrm>
        </p:grpSpPr>
        <p:pic>
          <p:nvPicPr>
            <p:cNvPr id="223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-1"/>
              <a:ext cx="550801" cy="306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4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4" r="0" b="7594"/>
            <a:stretch>
              <a:fillRect/>
            </a:stretch>
          </p:blipFill>
          <p:spPr>
            <a:xfrm>
              <a:off x="752481" y="-1"/>
              <a:ext cx="552055" cy="306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0" name="群組 75"/>
            <p:cNvGrpSpPr/>
            <p:nvPr/>
          </p:nvGrpSpPr>
          <p:grpSpPr>
            <a:xfrm>
              <a:off x="0" y="30392"/>
              <a:ext cx="787307" cy="308244"/>
              <a:chOff x="0" y="0"/>
              <a:chExt cx="787306" cy="308243"/>
            </a:xfrm>
          </p:grpSpPr>
          <p:grpSp>
            <p:nvGrpSpPr>
              <p:cNvPr id="228" name="群組 60"/>
              <p:cNvGrpSpPr/>
              <p:nvPr/>
            </p:nvGrpSpPr>
            <p:grpSpPr>
              <a:xfrm>
                <a:off x="-1" y="-1"/>
                <a:ext cx="745432" cy="279248"/>
                <a:chOff x="0" y="0"/>
                <a:chExt cx="745430" cy="279247"/>
              </a:xfrm>
            </p:grpSpPr>
            <p:sp>
              <p:nvSpPr>
                <p:cNvPr id="225" name="Freeform 5"/>
                <p:cNvSpPr/>
                <p:nvPr/>
              </p:nvSpPr>
              <p:spPr>
                <a:xfrm>
                  <a:off x="99312" y="2336"/>
                  <a:ext cx="646119" cy="2745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6" name="Oval 14"/>
                <p:cNvSpPr/>
                <p:nvPr/>
              </p:nvSpPr>
              <p:spPr>
                <a:xfrm>
                  <a:off x="12852" y="12851"/>
                  <a:ext cx="253541" cy="25354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7" name="Freeform 15"/>
                <p:cNvSpPr/>
                <p:nvPr/>
              </p:nvSpPr>
              <p:spPr>
                <a:xfrm>
                  <a:off x="-1" y="-1"/>
                  <a:ext cx="278078" cy="2792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29" name="文字方塊 95"/>
              <p:cNvSpPr txBox="1"/>
              <p:nvPr/>
            </p:nvSpPr>
            <p:spPr>
              <a:xfrm>
                <a:off x="206263" y="13604"/>
                <a:ext cx="581044" cy="2946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1100">
                    <a:solidFill>
                      <a:srgbClr val="FFFFFF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pPr/>
                <a:r>
                  <a:t>5 分鐘</a:t>
                </a:r>
              </a:p>
            </p:txBody>
          </p:sp>
        </p:grpSp>
      </p:grpSp>
      <p:grpSp>
        <p:nvGrpSpPr>
          <p:cNvPr id="239" name="群組 99"/>
          <p:cNvGrpSpPr/>
          <p:nvPr/>
        </p:nvGrpSpPr>
        <p:grpSpPr>
          <a:xfrm>
            <a:off x="10144190" y="1571618"/>
            <a:ext cx="1428736" cy="330685"/>
            <a:chOff x="0" y="0"/>
            <a:chExt cx="1428734" cy="330684"/>
          </a:xfrm>
        </p:grpSpPr>
        <p:pic>
          <p:nvPicPr>
            <p:cNvPr id="232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6"/>
            <a:stretch>
              <a:fillRect/>
            </a:stretch>
          </p:blipFill>
          <p:spPr>
            <a:xfrm>
              <a:off x="870733" y="-1"/>
              <a:ext cx="558002" cy="306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8" name="群組 75"/>
            <p:cNvGrpSpPr/>
            <p:nvPr/>
          </p:nvGrpSpPr>
          <p:grpSpPr>
            <a:xfrm>
              <a:off x="0" y="22441"/>
              <a:ext cx="787308" cy="308244"/>
              <a:chOff x="0" y="0"/>
              <a:chExt cx="787307" cy="308243"/>
            </a:xfrm>
          </p:grpSpPr>
          <p:grpSp>
            <p:nvGrpSpPr>
              <p:cNvPr id="236" name="群組 60"/>
              <p:cNvGrpSpPr/>
              <p:nvPr/>
            </p:nvGrpSpPr>
            <p:grpSpPr>
              <a:xfrm>
                <a:off x="-1" y="-1"/>
                <a:ext cx="745432" cy="279248"/>
                <a:chOff x="0" y="0"/>
                <a:chExt cx="745430" cy="279247"/>
              </a:xfrm>
            </p:grpSpPr>
            <p:sp>
              <p:nvSpPr>
                <p:cNvPr id="233" name="Freeform 5"/>
                <p:cNvSpPr/>
                <p:nvPr/>
              </p:nvSpPr>
              <p:spPr>
                <a:xfrm>
                  <a:off x="99312" y="2336"/>
                  <a:ext cx="646119" cy="2745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4" name="Oval 14"/>
                <p:cNvSpPr/>
                <p:nvPr/>
              </p:nvSpPr>
              <p:spPr>
                <a:xfrm>
                  <a:off x="12852" y="12851"/>
                  <a:ext cx="253541" cy="25354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5" name="Freeform 15"/>
                <p:cNvSpPr/>
                <p:nvPr/>
              </p:nvSpPr>
              <p:spPr>
                <a:xfrm>
                  <a:off x="0" y="-1"/>
                  <a:ext cx="278077" cy="2792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7" name="文字方塊 103"/>
              <p:cNvSpPr txBox="1"/>
              <p:nvPr/>
            </p:nvSpPr>
            <p:spPr>
              <a:xfrm>
                <a:off x="206263" y="13604"/>
                <a:ext cx="581045" cy="2946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1100">
                    <a:solidFill>
                      <a:srgbClr val="FFFFFF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pPr/>
                <a:r>
                  <a:t>5 分鐘</a:t>
                </a:r>
              </a:p>
            </p:txBody>
          </p:sp>
        </p:grpSp>
      </p:grpSp>
      <p:grpSp>
        <p:nvGrpSpPr>
          <p:cNvPr id="247" name="群組 107"/>
          <p:cNvGrpSpPr/>
          <p:nvPr/>
        </p:nvGrpSpPr>
        <p:grpSpPr>
          <a:xfrm>
            <a:off x="10144190" y="1071552"/>
            <a:ext cx="1428736" cy="330685"/>
            <a:chOff x="0" y="0"/>
            <a:chExt cx="1428734" cy="330684"/>
          </a:xfrm>
        </p:grpSpPr>
        <p:grpSp>
          <p:nvGrpSpPr>
            <p:cNvPr id="245" name="群組 75"/>
            <p:cNvGrpSpPr/>
            <p:nvPr/>
          </p:nvGrpSpPr>
          <p:grpSpPr>
            <a:xfrm>
              <a:off x="0" y="22441"/>
              <a:ext cx="787308" cy="308244"/>
              <a:chOff x="0" y="-1"/>
              <a:chExt cx="787307" cy="308243"/>
            </a:xfrm>
          </p:grpSpPr>
          <p:grpSp>
            <p:nvGrpSpPr>
              <p:cNvPr id="243" name="群組 60"/>
              <p:cNvGrpSpPr/>
              <p:nvPr/>
            </p:nvGrpSpPr>
            <p:grpSpPr>
              <a:xfrm>
                <a:off x="-1" y="-2"/>
                <a:ext cx="745432" cy="279248"/>
                <a:chOff x="0" y="-1"/>
                <a:chExt cx="745430" cy="279246"/>
              </a:xfrm>
            </p:grpSpPr>
            <p:sp>
              <p:nvSpPr>
                <p:cNvPr id="240" name="Freeform 5"/>
                <p:cNvSpPr/>
                <p:nvPr/>
              </p:nvSpPr>
              <p:spPr>
                <a:xfrm>
                  <a:off x="99312" y="2336"/>
                  <a:ext cx="646119" cy="2745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1" name="Oval 14"/>
                <p:cNvSpPr/>
                <p:nvPr/>
              </p:nvSpPr>
              <p:spPr>
                <a:xfrm>
                  <a:off x="12852" y="12851"/>
                  <a:ext cx="253541" cy="25354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2" name="Freeform 15"/>
                <p:cNvSpPr/>
                <p:nvPr/>
              </p:nvSpPr>
              <p:spPr>
                <a:xfrm>
                  <a:off x="0" y="-2"/>
                  <a:ext cx="278077" cy="2792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44" name="文字方塊 111"/>
              <p:cNvSpPr txBox="1"/>
              <p:nvPr/>
            </p:nvSpPr>
            <p:spPr>
              <a:xfrm>
                <a:off x="206263" y="13604"/>
                <a:ext cx="581045" cy="2946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1100">
                    <a:solidFill>
                      <a:srgbClr val="FFFFFF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pPr/>
                <a:r>
                  <a:t>2 分鐘</a:t>
                </a:r>
              </a:p>
            </p:txBody>
          </p:sp>
        </p:grpSp>
        <p:pic>
          <p:nvPicPr>
            <p:cNvPr id="246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3" y="0"/>
              <a:ext cx="558002" cy="306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55" name="群組 115"/>
          <p:cNvGrpSpPr/>
          <p:nvPr/>
        </p:nvGrpSpPr>
        <p:grpSpPr>
          <a:xfrm>
            <a:off x="10144190" y="571484"/>
            <a:ext cx="1428736" cy="330686"/>
            <a:chOff x="0" y="0"/>
            <a:chExt cx="1428734" cy="330684"/>
          </a:xfrm>
        </p:grpSpPr>
        <p:grpSp>
          <p:nvGrpSpPr>
            <p:cNvPr id="253" name="群組 75"/>
            <p:cNvGrpSpPr/>
            <p:nvPr/>
          </p:nvGrpSpPr>
          <p:grpSpPr>
            <a:xfrm>
              <a:off x="0" y="22441"/>
              <a:ext cx="787308" cy="308244"/>
              <a:chOff x="0" y="-1"/>
              <a:chExt cx="787307" cy="308243"/>
            </a:xfrm>
          </p:grpSpPr>
          <p:grpSp>
            <p:nvGrpSpPr>
              <p:cNvPr id="251" name="群組 60"/>
              <p:cNvGrpSpPr/>
              <p:nvPr/>
            </p:nvGrpSpPr>
            <p:grpSpPr>
              <a:xfrm>
                <a:off x="-1" y="-2"/>
                <a:ext cx="745432" cy="279250"/>
                <a:chOff x="0" y="0"/>
                <a:chExt cx="745430" cy="279248"/>
              </a:xfrm>
            </p:grpSpPr>
            <p:sp>
              <p:nvSpPr>
                <p:cNvPr id="248" name="Freeform 5"/>
                <p:cNvSpPr/>
                <p:nvPr/>
              </p:nvSpPr>
              <p:spPr>
                <a:xfrm>
                  <a:off x="99312" y="2336"/>
                  <a:ext cx="646119" cy="2745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9" name="Oval 14"/>
                <p:cNvSpPr/>
                <p:nvPr/>
              </p:nvSpPr>
              <p:spPr>
                <a:xfrm>
                  <a:off x="12852" y="12851"/>
                  <a:ext cx="253541" cy="253545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0" name="Freeform 15"/>
                <p:cNvSpPr/>
                <p:nvPr/>
              </p:nvSpPr>
              <p:spPr>
                <a:xfrm>
                  <a:off x="0" y="-1"/>
                  <a:ext cx="278077" cy="27924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52" name="文字方塊 119"/>
              <p:cNvSpPr txBox="1"/>
              <p:nvPr/>
            </p:nvSpPr>
            <p:spPr>
              <a:xfrm>
                <a:off x="206263" y="13604"/>
                <a:ext cx="581045" cy="2946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1100">
                    <a:solidFill>
                      <a:srgbClr val="FFFFFF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pPr/>
                <a:r>
                  <a:t>2 分鐘</a:t>
                </a:r>
              </a:p>
            </p:txBody>
          </p:sp>
        </p:grpSp>
        <p:pic>
          <p:nvPicPr>
            <p:cNvPr id="254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19"/>
            <a:stretch>
              <a:fillRect/>
            </a:stretch>
          </p:blipFill>
          <p:spPr>
            <a:xfrm>
              <a:off x="870733" y="0"/>
              <a:ext cx="558002" cy="306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56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6"/>
            <a:ext cx="558002" cy="306002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文字方塊 42"/>
          <p:cNvSpPr txBox="1"/>
          <p:nvPr/>
        </p:nvSpPr>
        <p:spPr>
          <a:xfrm>
            <a:off x="9215470" y="2500310"/>
            <a:ext cx="2357455" cy="34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請到母片複製icon</a:t>
            </a:r>
          </a:p>
        </p:txBody>
      </p:sp>
      <p:grpSp>
        <p:nvGrpSpPr>
          <p:cNvPr id="266" name="群組 43"/>
          <p:cNvGrpSpPr/>
          <p:nvPr/>
        </p:nvGrpSpPr>
        <p:grpSpPr>
          <a:xfrm>
            <a:off x="9605998" y="2114467"/>
            <a:ext cx="1977845" cy="338636"/>
            <a:chOff x="0" y="0"/>
            <a:chExt cx="1977843" cy="338635"/>
          </a:xfrm>
        </p:grpSpPr>
        <p:pic>
          <p:nvPicPr>
            <p:cNvPr id="258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-1"/>
              <a:ext cx="550801" cy="306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9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4" r="0" b="7594"/>
            <a:stretch>
              <a:fillRect/>
            </a:stretch>
          </p:blipFill>
          <p:spPr>
            <a:xfrm>
              <a:off x="752481" y="-1"/>
              <a:ext cx="552055" cy="306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65" name="群組 75"/>
            <p:cNvGrpSpPr/>
            <p:nvPr/>
          </p:nvGrpSpPr>
          <p:grpSpPr>
            <a:xfrm>
              <a:off x="0" y="30392"/>
              <a:ext cx="787307" cy="308244"/>
              <a:chOff x="0" y="0"/>
              <a:chExt cx="787306" cy="308243"/>
            </a:xfrm>
          </p:grpSpPr>
          <p:grpSp>
            <p:nvGrpSpPr>
              <p:cNvPr id="263" name="群組 60"/>
              <p:cNvGrpSpPr/>
              <p:nvPr/>
            </p:nvGrpSpPr>
            <p:grpSpPr>
              <a:xfrm>
                <a:off x="-1" y="-1"/>
                <a:ext cx="745432" cy="279248"/>
                <a:chOff x="0" y="0"/>
                <a:chExt cx="745430" cy="279247"/>
              </a:xfrm>
            </p:grpSpPr>
            <p:sp>
              <p:nvSpPr>
                <p:cNvPr id="260" name="Freeform 5"/>
                <p:cNvSpPr/>
                <p:nvPr/>
              </p:nvSpPr>
              <p:spPr>
                <a:xfrm>
                  <a:off x="99312" y="2336"/>
                  <a:ext cx="646119" cy="2745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1" name="Oval 14"/>
                <p:cNvSpPr/>
                <p:nvPr/>
              </p:nvSpPr>
              <p:spPr>
                <a:xfrm>
                  <a:off x="12852" y="12851"/>
                  <a:ext cx="253541" cy="25354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2" name="Freeform 15"/>
                <p:cNvSpPr/>
                <p:nvPr/>
              </p:nvSpPr>
              <p:spPr>
                <a:xfrm>
                  <a:off x="-1" y="-1"/>
                  <a:ext cx="278078" cy="2792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64" name="文字方塊 48"/>
              <p:cNvSpPr txBox="1"/>
              <p:nvPr/>
            </p:nvSpPr>
            <p:spPr>
              <a:xfrm>
                <a:off x="206263" y="13604"/>
                <a:ext cx="581044" cy="2946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1100">
                    <a:solidFill>
                      <a:srgbClr val="FFFFFF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pPr/>
                <a:r>
                  <a:t>5 分鐘</a:t>
                </a:r>
              </a:p>
            </p:txBody>
          </p:sp>
        </p:grpSp>
      </p:grpSp>
      <p:grpSp>
        <p:nvGrpSpPr>
          <p:cNvPr id="274" name="群組 52"/>
          <p:cNvGrpSpPr/>
          <p:nvPr/>
        </p:nvGrpSpPr>
        <p:grpSpPr>
          <a:xfrm>
            <a:off x="10144190" y="1571618"/>
            <a:ext cx="1428736" cy="330685"/>
            <a:chOff x="0" y="0"/>
            <a:chExt cx="1428734" cy="330684"/>
          </a:xfrm>
        </p:grpSpPr>
        <p:pic>
          <p:nvPicPr>
            <p:cNvPr id="267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6"/>
            <a:stretch>
              <a:fillRect/>
            </a:stretch>
          </p:blipFill>
          <p:spPr>
            <a:xfrm>
              <a:off x="870733" y="-1"/>
              <a:ext cx="558002" cy="306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73" name="群組 75"/>
            <p:cNvGrpSpPr/>
            <p:nvPr/>
          </p:nvGrpSpPr>
          <p:grpSpPr>
            <a:xfrm>
              <a:off x="0" y="22441"/>
              <a:ext cx="787308" cy="308244"/>
              <a:chOff x="0" y="0"/>
              <a:chExt cx="787307" cy="308243"/>
            </a:xfrm>
          </p:grpSpPr>
          <p:grpSp>
            <p:nvGrpSpPr>
              <p:cNvPr id="271" name="群組 60"/>
              <p:cNvGrpSpPr/>
              <p:nvPr/>
            </p:nvGrpSpPr>
            <p:grpSpPr>
              <a:xfrm>
                <a:off x="-1" y="-1"/>
                <a:ext cx="745432" cy="279248"/>
                <a:chOff x="0" y="0"/>
                <a:chExt cx="745430" cy="279247"/>
              </a:xfrm>
            </p:grpSpPr>
            <p:sp>
              <p:nvSpPr>
                <p:cNvPr id="268" name="Freeform 5"/>
                <p:cNvSpPr/>
                <p:nvPr/>
              </p:nvSpPr>
              <p:spPr>
                <a:xfrm>
                  <a:off x="99312" y="2336"/>
                  <a:ext cx="646119" cy="2745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9" name="Oval 14"/>
                <p:cNvSpPr/>
                <p:nvPr/>
              </p:nvSpPr>
              <p:spPr>
                <a:xfrm>
                  <a:off x="12852" y="12851"/>
                  <a:ext cx="253541" cy="25354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0" name="Freeform 15"/>
                <p:cNvSpPr/>
                <p:nvPr/>
              </p:nvSpPr>
              <p:spPr>
                <a:xfrm>
                  <a:off x="0" y="-1"/>
                  <a:ext cx="278077" cy="2792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72" name="文字方塊 56"/>
              <p:cNvSpPr txBox="1"/>
              <p:nvPr/>
            </p:nvSpPr>
            <p:spPr>
              <a:xfrm>
                <a:off x="206263" y="13604"/>
                <a:ext cx="581045" cy="2946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1100">
                    <a:solidFill>
                      <a:srgbClr val="FFFFFF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pPr/>
                <a:r>
                  <a:t>5 分鐘</a:t>
                </a:r>
              </a:p>
            </p:txBody>
          </p:sp>
        </p:grpSp>
      </p:grpSp>
      <p:grpSp>
        <p:nvGrpSpPr>
          <p:cNvPr id="282" name="群組 60"/>
          <p:cNvGrpSpPr/>
          <p:nvPr/>
        </p:nvGrpSpPr>
        <p:grpSpPr>
          <a:xfrm>
            <a:off x="10144190" y="1071552"/>
            <a:ext cx="1428736" cy="330685"/>
            <a:chOff x="0" y="0"/>
            <a:chExt cx="1428734" cy="330684"/>
          </a:xfrm>
        </p:grpSpPr>
        <p:grpSp>
          <p:nvGrpSpPr>
            <p:cNvPr id="280" name="群組 75"/>
            <p:cNvGrpSpPr/>
            <p:nvPr/>
          </p:nvGrpSpPr>
          <p:grpSpPr>
            <a:xfrm>
              <a:off x="0" y="22441"/>
              <a:ext cx="787308" cy="308244"/>
              <a:chOff x="0" y="-1"/>
              <a:chExt cx="787307" cy="308243"/>
            </a:xfrm>
          </p:grpSpPr>
          <p:grpSp>
            <p:nvGrpSpPr>
              <p:cNvPr id="278" name="群組 60"/>
              <p:cNvGrpSpPr/>
              <p:nvPr/>
            </p:nvGrpSpPr>
            <p:grpSpPr>
              <a:xfrm>
                <a:off x="-1" y="-2"/>
                <a:ext cx="745432" cy="279248"/>
                <a:chOff x="0" y="-1"/>
                <a:chExt cx="745430" cy="279246"/>
              </a:xfrm>
            </p:grpSpPr>
            <p:sp>
              <p:nvSpPr>
                <p:cNvPr id="275" name="Freeform 5"/>
                <p:cNvSpPr/>
                <p:nvPr/>
              </p:nvSpPr>
              <p:spPr>
                <a:xfrm>
                  <a:off x="99312" y="2336"/>
                  <a:ext cx="646119" cy="2745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6" name="Oval 14"/>
                <p:cNvSpPr/>
                <p:nvPr/>
              </p:nvSpPr>
              <p:spPr>
                <a:xfrm>
                  <a:off x="12852" y="12851"/>
                  <a:ext cx="253541" cy="25354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7" name="Freeform 15"/>
                <p:cNvSpPr/>
                <p:nvPr/>
              </p:nvSpPr>
              <p:spPr>
                <a:xfrm>
                  <a:off x="0" y="-2"/>
                  <a:ext cx="278077" cy="2792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79" name="文字方塊 64"/>
              <p:cNvSpPr txBox="1"/>
              <p:nvPr/>
            </p:nvSpPr>
            <p:spPr>
              <a:xfrm>
                <a:off x="206263" y="13604"/>
                <a:ext cx="581045" cy="2946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1100">
                    <a:solidFill>
                      <a:srgbClr val="FFFFFF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pPr/>
                <a:r>
                  <a:t>2 分鐘</a:t>
                </a:r>
              </a:p>
            </p:txBody>
          </p:sp>
        </p:grpSp>
        <p:pic>
          <p:nvPicPr>
            <p:cNvPr id="281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3" y="0"/>
              <a:ext cx="558002" cy="306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0" name="群組 68"/>
          <p:cNvGrpSpPr/>
          <p:nvPr/>
        </p:nvGrpSpPr>
        <p:grpSpPr>
          <a:xfrm>
            <a:off x="10144190" y="571484"/>
            <a:ext cx="1428736" cy="330686"/>
            <a:chOff x="0" y="0"/>
            <a:chExt cx="1428734" cy="330684"/>
          </a:xfrm>
        </p:grpSpPr>
        <p:grpSp>
          <p:nvGrpSpPr>
            <p:cNvPr id="288" name="群組 75"/>
            <p:cNvGrpSpPr/>
            <p:nvPr/>
          </p:nvGrpSpPr>
          <p:grpSpPr>
            <a:xfrm>
              <a:off x="0" y="22441"/>
              <a:ext cx="787308" cy="308244"/>
              <a:chOff x="0" y="-1"/>
              <a:chExt cx="787307" cy="308243"/>
            </a:xfrm>
          </p:grpSpPr>
          <p:grpSp>
            <p:nvGrpSpPr>
              <p:cNvPr id="286" name="群組 60"/>
              <p:cNvGrpSpPr/>
              <p:nvPr/>
            </p:nvGrpSpPr>
            <p:grpSpPr>
              <a:xfrm>
                <a:off x="-1" y="-2"/>
                <a:ext cx="745432" cy="279250"/>
                <a:chOff x="0" y="0"/>
                <a:chExt cx="745430" cy="279248"/>
              </a:xfrm>
            </p:grpSpPr>
            <p:sp>
              <p:nvSpPr>
                <p:cNvPr id="283" name="Freeform 5"/>
                <p:cNvSpPr/>
                <p:nvPr/>
              </p:nvSpPr>
              <p:spPr>
                <a:xfrm>
                  <a:off x="99312" y="2336"/>
                  <a:ext cx="646119" cy="2745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4" name="Oval 14"/>
                <p:cNvSpPr/>
                <p:nvPr/>
              </p:nvSpPr>
              <p:spPr>
                <a:xfrm>
                  <a:off x="12852" y="12851"/>
                  <a:ext cx="253541" cy="253545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5" name="Freeform 15"/>
                <p:cNvSpPr/>
                <p:nvPr/>
              </p:nvSpPr>
              <p:spPr>
                <a:xfrm>
                  <a:off x="0" y="-1"/>
                  <a:ext cx="278077" cy="27924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7" name="文字方塊 72"/>
              <p:cNvSpPr txBox="1"/>
              <p:nvPr/>
            </p:nvSpPr>
            <p:spPr>
              <a:xfrm>
                <a:off x="206263" y="13604"/>
                <a:ext cx="581045" cy="2946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1100">
                    <a:solidFill>
                      <a:srgbClr val="FFFFFF"/>
                    </a:solidFill>
                    <a:latin typeface="微軟正黑體"/>
                    <a:ea typeface="微軟正黑體"/>
                    <a:cs typeface="微軟正黑體"/>
                    <a:sym typeface="微軟正黑體"/>
                  </a:defRPr>
                </a:lvl1pPr>
              </a:lstStyle>
              <a:p>
                <a:pPr/>
                <a:r>
                  <a:t>2 分鐘</a:t>
                </a:r>
              </a:p>
            </p:txBody>
          </p:sp>
        </p:grpSp>
        <p:pic>
          <p:nvPicPr>
            <p:cNvPr id="289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19"/>
            <a:stretch>
              <a:fillRect/>
            </a:stretch>
          </p:blipFill>
          <p:spPr>
            <a:xfrm>
              <a:off x="870733" y="0"/>
              <a:ext cx="558002" cy="306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91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6"/>
            <a:ext cx="558002" cy="306002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0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7" cy="47148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grpSp>
        <p:nvGrpSpPr>
          <p:cNvPr id="305" name="群組 10"/>
          <p:cNvGrpSpPr/>
          <p:nvPr/>
        </p:nvGrpSpPr>
        <p:grpSpPr>
          <a:xfrm>
            <a:off x="908580" y="1605598"/>
            <a:ext cx="3135841" cy="91163"/>
            <a:chOff x="0" y="0"/>
            <a:chExt cx="3135840" cy="91162"/>
          </a:xfrm>
        </p:grpSpPr>
        <p:sp>
          <p:nvSpPr>
            <p:cNvPr id="302" name="＞形箭號 11"/>
            <p:cNvSpPr/>
            <p:nvPr/>
          </p:nvSpPr>
          <p:spPr>
            <a:xfrm rot="5400000">
              <a:off x="1522210" y="-102587"/>
              <a:ext cx="91163" cy="296335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3" name="矩形 12"/>
            <p:cNvSpPr/>
            <p:nvPr/>
          </p:nvSpPr>
          <p:spPr>
            <a:xfrm>
              <a:off x="1714797" y="4204"/>
              <a:ext cx="1421044" cy="1800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4" name="矩形 13"/>
            <p:cNvSpPr/>
            <p:nvPr/>
          </p:nvSpPr>
          <p:spPr>
            <a:xfrm rot="10800000">
              <a:off x="0" y="4202"/>
              <a:ext cx="1421044" cy="1800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09" name="群組 20"/>
          <p:cNvGrpSpPr/>
          <p:nvPr/>
        </p:nvGrpSpPr>
        <p:grpSpPr>
          <a:xfrm>
            <a:off x="5097993" y="1605598"/>
            <a:ext cx="3135841" cy="91163"/>
            <a:chOff x="0" y="0"/>
            <a:chExt cx="3135840" cy="91162"/>
          </a:xfrm>
        </p:grpSpPr>
        <p:sp>
          <p:nvSpPr>
            <p:cNvPr id="306" name="＞形箭號 21"/>
            <p:cNvSpPr/>
            <p:nvPr/>
          </p:nvSpPr>
          <p:spPr>
            <a:xfrm rot="5400000">
              <a:off x="1522210" y="-102587"/>
              <a:ext cx="91163" cy="296335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7" name="矩形 26"/>
            <p:cNvSpPr/>
            <p:nvPr/>
          </p:nvSpPr>
          <p:spPr>
            <a:xfrm>
              <a:off x="1714797" y="4204"/>
              <a:ext cx="1421044" cy="1800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8" name="矩形 27"/>
            <p:cNvSpPr/>
            <p:nvPr/>
          </p:nvSpPr>
          <p:spPr>
            <a:xfrm rot="10800000">
              <a:off x="0" y="4202"/>
              <a:ext cx="1421044" cy="18001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10" name="圖片版面配置區 10"/>
          <p:cNvSpPr/>
          <p:nvPr>
            <p:ph type="pic" sz="quarter" idx="14"/>
          </p:nvPr>
        </p:nvSpPr>
        <p:spPr>
          <a:xfrm>
            <a:off x="8586005" y="0"/>
            <a:ext cx="558002" cy="30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1" name="圖片版面配置區 13"/>
          <p:cNvSpPr/>
          <p:nvPr>
            <p:ph type="pic" sz="quarter" idx="15"/>
          </p:nvPr>
        </p:nvSpPr>
        <p:spPr>
          <a:xfrm>
            <a:off x="7930222" y="0"/>
            <a:ext cx="558002" cy="30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文層級一…"/>
          <p:cNvSpPr txBox="1"/>
          <p:nvPr>
            <p:ph type="body" idx="1"/>
          </p:nvPr>
        </p:nvSpPr>
        <p:spPr>
          <a:xfrm>
            <a:off x="457200" y="1071552"/>
            <a:ext cx="8229600" cy="3737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" name="大標題文字"/>
          <p:cNvSpPr txBox="1"/>
          <p:nvPr>
            <p:ph type="title"/>
          </p:nvPr>
        </p:nvSpPr>
        <p:spPr>
          <a:xfrm>
            <a:off x="457200" y="285732"/>
            <a:ext cx="8229600" cy="707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4" name="幻燈片編號"/>
          <p:cNvSpPr txBox="1"/>
          <p:nvPr>
            <p:ph type="sldNum" sz="quarter" idx="2"/>
          </p:nvPr>
        </p:nvSpPr>
        <p:spPr>
          <a:xfrm>
            <a:off x="8747908" y="4841391"/>
            <a:ext cx="245402" cy="226984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normAutofit fontScale="100000" lnSpcReduction="0"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b="0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61950" marR="0" indent="-361950" algn="l" defTabSz="914400" rtl="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729191" marR="0" indent="-338666" algn="l" defTabSz="914400" rtl="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◈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998537" marR="0" indent="-277812" algn="l" defTabSz="914400" rtl="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90000"/>
        <a:buFontTx/>
        <a:buChar char="●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1313089" marR="0" indent="-312964" algn="l" defTabSz="914400" rtl="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80000"/>
        <a:buFontTx/>
        <a:buChar char="u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1564820" marR="0" indent="-326570" algn="l" defTabSz="914400" rtl="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2514600" marR="0" indent="-228600" algn="l" defTabSz="914400" rtl="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2971800" marR="0" indent="-228600" algn="l" defTabSz="914400" rtl="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3429000" marR="0" indent="-228600" algn="l" defTabSz="914400" rtl="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3886200" marR="0" indent="-228600" algn="l" defTabSz="914400" rtl="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video" Target="../media/media1.mov"/><Relationship Id="rId5" Type="http://schemas.microsoft.com/office/2007/relationships/media" Target="../media/media1.mov"/><Relationship Id="rId6" Type="http://schemas.openxmlformats.org/officeDocument/2006/relationships/image" Target="../media/image1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標題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第1堂建立多Section的表格</a:t>
            </a:r>
          </a:p>
        </p:txBody>
      </p:sp>
      <p:sp>
        <p:nvSpPr>
          <p:cNvPr id="667" name="副標題 2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/>
          <a:p>
            <a:pPr defTabSz="842709">
              <a:lnSpc>
                <a:spcPct val="108000"/>
              </a:lnSpc>
              <a:defRPr sz="2208"/>
            </a:pPr>
            <a:r>
              <a:rPr sz="2304">
                <a:latin typeface="微軟正黑體"/>
                <a:ea typeface="微軟正黑體"/>
                <a:cs typeface="微軟正黑體"/>
                <a:sym typeface="微軟正黑體"/>
              </a:rPr>
              <a:t>iOS</a:t>
            </a:r>
            <a:r>
              <a:rPr sz="2304">
                <a:latin typeface="微軟正黑體"/>
                <a:ea typeface="微軟正黑體"/>
                <a:cs typeface="微軟正黑體"/>
                <a:sym typeface="微軟正黑體"/>
              </a:rPr>
              <a:t>機</a:t>
            </a:r>
            <a:r>
              <a:rPr sz="2304">
                <a:latin typeface="微軟正黑體"/>
                <a:ea typeface="微軟正黑體"/>
                <a:cs typeface="微軟正黑體"/>
                <a:sym typeface="微軟正黑體"/>
              </a:rPr>
              <a:t>械學習和雲端資料庫開發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作品影片展示</a:t>
            </a:r>
          </a:p>
        </p:txBody>
      </p:sp>
      <p:sp>
        <p:nvSpPr>
          <p:cNvPr id="672" name="投影片編號版面配置區 2"/>
          <p:cNvSpPr txBox="1"/>
          <p:nvPr>
            <p:ph type="sldNum" sz="quarter" idx="4294967295"/>
          </p:nvPr>
        </p:nvSpPr>
        <p:spPr>
          <a:xfrm>
            <a:off x="8783222" y="4841390"/>
            <a:ext cx="174771" cy="2269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73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4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5" name="螢幕錄製 2019-03-25 上午10.12.15.mov" descr="螢幕錄製 2019-03-25 上午10.12.15.mov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3645848" y="1004191"/>
            <a:ext cx="1852304" cy="38501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16666" fill="hold"/>
                                        <p:tgtEl>
                                          <p:spTgt spid="6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7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本堂教學重點</a:t>
            </a:r>
          </a:p>
        </p:txBody>
      </p:sp>
      <p:sp>
        <p:nvSpPr>
          <p:cNvPr id="680" name="投影片編號版面配置區 2"/>
          <p:cNvSpPr txBox="1"/>
          <p:nvPr>
            <p:ph type="sldNum" sz="quarter" idx="4294967295"/>
          </p:nvPr>
        </p:nvSpPr>
        <p:spPr>
          <a:xfrm>
            <a:off x="8783222" y="4841390"/>
            <a:ext cx="174771" cy="2269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81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82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83" name="內容版面配置區 5"/>
          <p:cNvSpPr txBox="1"/>
          <p:nvPr/>
        </p:nvSpPr>
        <p:spPr>
          <a:xfrm>
            <a:off x="1103409" y="1186068"/>
            <a:ext cx="6639016" cy="1818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  <a:defRPr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分析statedictionary.plist架構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  <a:defRPr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建立DataSource的class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  <a:defRPr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使用FileManager複制檔案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  <a:defRPr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建立多Section的TableView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  <a:defRPr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建立Section的索引目錄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分析statedictionary.plist架構</a:t>
            </a:r>
          </a:p>
        </p:txBody>
      </p:sp>
      <p:sp>
        <p:nvSpPr>
          <p:cNvPr id="688" name="投影片編號版面配置區 2"/>
          <p:cNvSpPr txBox="1"/>
          <p:nvPr>
            <p:ph type="sldNum" sz="quarter" idx="4294967295"/>
          </p:nvPr>
        </p:nvSpPr>
        <p:spPr>
          <a:xfrm>
            <a:off x="8783222" y="4841390"/>
            <a:ext cx="174771" cy="2269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89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90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91" name="螢幕快照 2019-03-25 上午10.23.21.png" descr="螢幕快照 2019-03-25 上午10.23.2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73564" y="986446"/>
            <a:ext cx="3353457" cy="36759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建立DataSource的class</a:t>
            </a:r>
          </a:p>
        </p:txBody>
      </p:sp>
      <p:sp>
        <p:nvSpPr>
          <p:cNvPr id="696" name="投影片編號版面配置區 2"/>
          <p:cNvSpPr txBox="1"/>
          <p:nvPr>
            <p:ph type="sldNum" sz="quarter" idx="4294967295"/>
          </p:nvPr>
        </p:nvSpPr>
        <p:spPr>
          <a:xfrm>
            <a:off x="8783222" y="4841390"/>
            <a:ext cx="174771" cy="2269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97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98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99" name="import Foundation…"/>
          <p:cNvSpPr txBox="1"/>
          <p:nvPr/>
        </p:nvSpPr>
        <p:spPr>
          <a:xfrm>
            <a:off x="1786253" y="964987"/>
            <a:ext cx="4417699" cy="3916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7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import Foundation</a:t>
            </a:r>
          </a:p>
          <a:p>
            <a:pPr>
              <a:defRPr sz="7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class DataSource{</a:t>
            </a:r>
          </a:p>
          <a:p>
            <a:pPr>
              <a:defRPr sz="7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    private init(){</a:t>
            </a:r>
          </a:p>
          <a:p>
            <a:pPr>
              <a:defRPr sz="7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        </a:t>
            </a:r>
          </a:p>
          <a:p>
            <a:pPr>
              <a:defRPr sz="7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    }</a:t>
            </a:r>
          </a:p>
          <a:p>
            <a:pPr>
              <a:defRPr sz="7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    static var states:[String:[String]] = {</a:t>
            </a:r>
          </a:p>
          <a:p>
            <a:pPr>
              <a:defRPr sz="7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        let paths = NSSearchPathForDirectoriesInDomains(.documentDirectory, .userDomainMask, true);</a:t>
            </a:r>
          </a:p>
          <a:p>
            <a:pPr>
              <a:defRPr sz="7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        let documentPath = paths.last!;</a:t>
            </a:r>
          </a:p>
          <a:p>
            <a:pPr>
              <a:defRPr sz="7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        let targetPath = "\(documentPath)/state.plist";</a:t>
            </a:r>
          </a:p>
          <a:p>
            <a:pPr>
              <a:defRPr sz="7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        print(targetPath);</a:t>
            </a:r>
          </a:p>
          <a:p>
            <a:pPr>
              <a:defRPr sz="7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        if !FileManager.default.fileExists(atPath: targetPath) {</a:t>
            </a:r>
          </a:p>
          <a:p>
            <a:pPr>
              <a:defRPr sz="7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            //只會執行一次</a:t>
            </a:r>
          </a:p>
          <a:p>
            <a:pPr>
              <a:defRPr sz="7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            let sourcePath = Bundle.main.path(forResource: "statedictionary", ofType: "plist");</a:t>
            </a:r>
          </a:p>
          <a:p>
            <a:pPr>
              <a:defRPr sz="7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            try! FileManager.default.moveItem(atPath: sourcePath!, toPath: targetPath);</a:t>
            </a:r>
          </a:p>
          <a:p>
            <a:pPr>
              <a:defRPr sz="7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        }</a:t>
            </a:r>
          </a:p>
          <a:p>
            <a:pPr>
              <a:defRPr sz="7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        if let states = NSDictionary(contentsOfFile: targetPath) as? [String:[String]]{</a:t>
            </a:r>
          </a:p>
          <a:p>
            <a:pPr>
              <a:defRPr sz="7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            return states</a:t>
            </a:r>
          </a:p>
          <a:p>
            <a:pPr>
              <a:defRPr sz="7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        }</a:t>
            </a:r>
          </a:p>
          <a:p>
            <a:pPr>
              <a:defRPr sz="7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        return [String:[String]]();</a:t>
            </a:r>
          </a:p>
          <a:p>
            <a:pPr>
              <a:defRPr sz="7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    }();</a:t>
            </a:r>
          </a:p>
          <a:p>
            <a:pPr>
              <a:defRPr sz="7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使用FileManager複制檔案</a:t>
            </a:r>
          </a:p>
        </p:txBody>
      </p:sp>
      <p:sp>
        <p:nvSpPr>
          <p:cNvPr id="704" name="投影片編號版面配置區 2"/>
          <p:cNvSpPr txBox="1"/>
          <p:nvPr>
            <p:ph type="sldNum" sz="quarter" idx="4294967295"/>
          </p:nvPr>
        </p:nvSpPr>
        <p:spPr>
          <a:xfrm>
            <a:off x="8783222" y="4841390"/>
            <a:ext cx="174771" cy="2269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05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06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07" name="if !FileManager.default.fileExists(atPath: targetPath) {…"/>
          <p:cNvSpPr txBox="1"/>
          <p:nvPr/>
        </p:nvSpPr>
        <p:spPr>
          <a:xfrm>
            <a:off x="1611629" y="1187237"/>
            <a:ext cx="6652502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2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if !FileManager.default.fileExists(atPath: targetPath) {</a:t>
            </a:r>
          </a:p>
          <a:p>
            <a:pPr>
              <a:defRPr sz="12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            //只會執行一次</a:t>
            </a:r>
          </a:p>
          <a:p>
            <a:pPr>
              <a:defRPr sz="12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            let sourcePath = Bundle.main.path(forResource: "statedictionary", ofType: "plist");</a:t>
            </a:r>
          </a:p>
          <a:p>
            <a:pPr>
              <a:defRPr sz="12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            try! FileManager.default.moveItem(atPath: sourcePath!, toPath: targetPath);</a:t>
            </a:r>
          </a:p>
          <a:p>
            <a:pPr>
              <a:defRPr sz="12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        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建立多Section的TableView</a:t>
            </a:r>
          </a:p>
        </p:txBody>
      </p:sp>
      <p:sp>
        <p:nvSpPr>
          <p:cNvPr id="712" name="投影片編號版面配置區 2"/>
          <p:cNvSpPr txBox="1"/>
          <p:nvPr>
            <p:ph type="sldNum" sz="quarter" idx="4294967295"/>
          </p:nvPr>
        </p:nvSpPr>
        <p:spPr>
          <a:xfrm>
            <a:off x="8783222" y="4841390"/>
            <a:ext cx="174771" cy="2269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13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14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15" name="func numberOfSections(in tableView: UITableView) -&gt; Int{…"/>
          <p:cNvSpPr txBox="1"/>
          <p:nvPr/>
        </p:nvSpPr>
        <p:spPr>
          <a:xfrm>
            <a:off x="1759796" y="1176653"/>
            <a:ext cx="4300273" cy="822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2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func numberOfSections(in tableView: UITableView) -&gt; Int{</a:t>
            </a:r>
          </a:p>
          <a:p>
            <a:pPr>
              <a:defRPr sz="12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        return names.count</a:t>
            </a:r>
          </a:p>
          <a:p>
            <a:pPr>
              <a:defRPr sz="1200"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    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建立Section的索引目錄</a:t>
            </a:r>
          </a:p>
        </p:txBody>
      </p:sp>
      <p:sp>
        <p:nvSpPr>
          <p:cNvPr id="720" name="投影片編號版面配置區 2"/>
          <p:cNvSpPr txBox="1"/>
          <p:nvPr>
            <p:ph type="sldNum" sz="quarter" idx="4294967295"/>
          </p:nvPr>
        </p:nvSpPr>
        <p:spPr>
          <a:xfrm>
            <a:off x="8783222" y="4841390"/>
            <a:ext cx="174771" cy="2269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21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22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23" name="func sectionIndexTitles(for tableView: UITableView) -&gt; [String]?{…"/>
          <p:cNvSpPr txBox="1"/>
          <p:nvPr/>
        </p:nvSpPr>
        <p:spPr>
          <a:xfrm>
            <a:off x="1759796" y="1176653"/>
            <a:ext cx="5608993" cy="95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 func sectionIndexTitles(for tableView: UITableView) -&gt; [String]?{</a:t>
            </a:r>
          </a:p>
          <a:p>
            <a: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        return names;</a:t>
            </a:r>
          </a:p>
          <a:p>
            <a: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pPr>
            <a:r>
              <a:t>    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292929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